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Preahvihear"/>
      <p:regular r:id="rId30"/>
    </p:embeddedFont>
    <p:embeddedFont>
      <p:font typeface="Lexend"/>
      <p:regular r:id="rId31"/>
      <p:bold r:id="rId32"/>
    </p:embeddedFont>
    <p:embeddedFont>
      <p:font typeface="Kani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92E481B-A7B8-4133-997D-D031BFCD9AFF}">
  <a:tblStyle styleId="{B92E481B-A7B8-4133-997D-D031BFCD9A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exend-regular.fntdata"/><Relationship Id="rId30" Type="http://schemas.openxmlformats.org/officeDocument/2006/relationships/font" Target="fonts/Preahvihear-regular.fntdata"/><Relationship Id="rId11" Type="http://schemas.openxmlformats.org/officeDocument/2006/relationships/slide" Target="slides/slide5.xml"/><Relationship Id="rId33" Type="http://schemas.openxmlformats.org/officeDocument/2006/relationships/font" Target="fonts/Kanit-regular.fntdata"/><Relationship Id="rId10" Type="http://schemas.openxmlformats.org/officeDocument/2006/relationships/slide" Target="slides/slide4.xml"/><Relationship Id="rId32" Type="http://schemas.openxmlformats.org/officeDocument/2006/relationships/font" Target="fonts/Lexend-bold.fntdata"/><Relationship Id="rId13" Type="http://schemas.openxmlformats.org/officeDocument/2006/relationships/slide" Target="slides/slide7.xml"/><Relationship Id="rId35" Type="http://schemas.openxmlformats.org/officeDocument/2006/relationships/font" Target="fonts/Kanit-italic.fntdata"/><Relationship Id="rId12" Type="http://schemas.openxmlformats.org/officeDocument/2006/relationships/slide" Target="slides/slide6.xml"/><Relationship Id="rId34" Type="http://schemas.openxmlformats.org/officeDocument/2006/relationships/font" Target="fonts/Kanit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Kanit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6" name="Google Shape;53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1dfbb6ff8d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1dfbb6ff8d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2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1dfbb6ff8dd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1dfbb6ff8dd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0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1105afc42a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1105afc42a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g1105afc42a3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7" name="Google Shape;837;g1105afc42a3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6" name="Shape 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Google Shape;847;g1dfbb6ff8dd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8" name="Google Shape;848;g1dfbb6ff8dd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1dfbb6ff8d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1dfbb6ff8d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13bc6d06bf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13bc6d06bf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1dfbb6ff8dd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1dfbb6ff8dd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1dfbb6ff8dd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" name="Google Shape;898;g1dfbb6ff8dd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g118898af3b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2" name="Google Shape;912;g118898af3b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0f9e629ec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10f9e629ec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g118898af35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" name="Google Shape;918;g118898af35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1dfbb6ff8dd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1dfbb6ff8dd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g1dfbb6ff8dd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8" name="Google Shape;948;g1dfbb6ff8dd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g10f9e629ec3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6" name="Google Shape;956;g10f9e629ec3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13bc6d06bf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13bc6d06bf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10f9e629ec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10f9e629ec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13bc6d06bf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13bc6d06bf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1dfbb6ff8d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1dfbb6ff8d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dfbb6ff8d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dfbb6ff8d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1dfbb6ff8d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6" name="Google Shape;736;g1dfbb6ff8d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g1dfbb6ff8dd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4" name="Google Shape;744;g1dfbb6ff8dd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-1378782">
            <a:off x="3793172" y="3769715"/>
            <a:ext cx="8537349" cy="3083625"/>
          </a:xfrm>
          <a:custGeom>
            <a:rect b="b" l="l" r="r" t="t"/>
            <a:pathLst>
              <a:path extrusionOk="0" h="31371" w="86854">
                <a:moveTo>
                  <a:pt x="16920" y="1"/>
                </a:moveTo>
                <a:cubicBezTo>
                  <a:pt x="15409" y="1"/>
                  <a:pt x="13894" y="151"/>
                  <a:pt x="12412" y="428"/>
                </a:cubicBezTo>
                <a:cubicBezTo>
                  <a:pt x="8045" y="1244"/>
                  <a:pt x="3920" y="3104"/>
                  <a:pt x="0" y="5257"/>
                </a:cubicBezTo>
                <a:cubicBezTo>
                  <a:pt x="211" y="10120"/>
                  <a:pt x="216" y="16502"/>
                  <a:pt x="100" y="21368"/>
                </a:cubicBezTo>
                <a:cubicBezTo>
                  <a:pt x="1469" y="20883"/>
                  <a:pt x="2894" y="20674"/>
                  <a:pt x="4337" y="20674"/>
                </a:cubicBezTo>
                <a:cubicBezTo>
                  <a:pt x="7688" y="20674"/>
                  <a:pt x="11139" y="21797"/>
                  <a:pt x="14224" y="23178"/>
                </a:cubicBezTo>
                <a:cubicBezTo>
                  <a:pt x="18637" y="25152"/>
                  <a:pt x="22737" y="27875"/>
                  <a:pt x="27292" y="29465"/>
                </a:cubicBezTo>
                <a:cubicBezTo>
                  <a:pt x="30664" y="30642"/>
                  <a:pt x="34165" y="31155"/>
                  <a:pt x="37695" y="31155"/>
                </a:cubicBezTo>
                <a:cubicBezTo>
                  <a:pt x="44259" y="31155"/>
                  <a:pt x="50925" y="29382"/>
                  <a:pt x="57056" y="26808"/>
                </a:cubicBezTo>
                <a:cubicBezTo>
                  <a:pt x="59381" y="25832"/>
                  <a:pt x="61675" y="24740"/>
                  <a:pt x="64105" y="24095"/>
                </a:cubicBezTo>
                <a:cubicBezTo>
                  <a:pt x="64835" y="23901"/>
                  <a:pt x="65638" y="23782"/>
                  <a:pt x="66426" y="23782"/>
                </a:cubicBezTo>
                <a:cubicBezTo>
                  <a:pt x="68107" y="23782"/>
                  <a:pt x="69718" y="24323"/>
                  <a:pt x="70408" y="25826"/>
                </a:cubicBezTo>
                <a:cubicBezTo>
                  <a:pt x="71069" y="27271"/>
                  <a:pt x="70605" y="29167"/>
                  <a:pt x="71574" y="30412"/>
                </a:cubicBezTo>
                <a:cubicBezTo>
                  <a:pt x="72080" y="31061"/>
                  <a:pt x="72893" y="31371"/>
                  <a:pt x="73708" y="31371"/>
                </a:cubicBezTo>
                <a:cubicBezTo>
                  <a:pt x="73976" y="31371"/>
                  <a:pt x="74244" y="31337"/>
                  <a:pt x="74501" y="31272"/>
                </a:cubicBezTo>
                <a:cubicBezTo>
                  <a:pt x="75541" y="31006"/>
                  <a:pt x="76426" y="30297"/>
                  <a:pt x="77170" y="29500"/>
                </a:cubicBezTo>
                <a:cubicBezTo>
                  <a:pt x="80514" y="25919"/>
                  <a:pt x="81946" y="20092"/>
                  <a:pt x="86470" y="18393"/>
                </a:cubicBezTo>
                <a:cubicBezTo>
                  <a:pt x="86666" y="16112"/>
                  <a:pt x="86658" y="12451"/>
                  <a:pt x="86853" y="10170"/>
                </a:cubicBezTo>
                <a:cubicBezTo>
                  <a:pt x="85568" y="9814"/>
                  <a:pt x="84268" y="9657"/>
                  <a:pt x="82963" y="9657"/>
                </a:cubicBezTo>
                <a:cubicBezTo>
                  <a:pt x="78678" y="9657"/>
                  <a:pt x="74348" y="11348"/>
                  <a:pt x="70382" y="13239"/>
                </a:cubicBezTo>
                <a:cubicBezTo>
                  <a:pt x="67653" y="14540"/>
                  <a:pt x="64720" y="15975"/>
                  <a:pt x="61799" y="15975"/>
                </a:cubicBezTo>
                <a:cubicBezTo>
                  <a:pt x="61073" y="15975"/>
                  <a:pt x="60347" y="15886"/>
                  <a:pt x="59625" y="15684"/>
                </a:cubicBezTo>
                <a:cubicBezTo>
                  <a:pt x="58816" y="15458"/>
                  <a:pt x="58014" y="15068"/>
                  <a:pt x="57497" y="14387"/>
                </a:cubicBezTo>
                <a:cubicBezTo>
                  <a:pt x="56070" y="12504"/>
                  <a:pt x="57405" y="9428"/>
                  <a:pt x="56025" y="7508"/>
                </a:cubicBezTo>
                <a:cubicBezTo>
                  <a:pt x="55406" y="6645"/>
                  <a:pt x="54419" y="6288"/>
                  <a:pt x="53373" y="6288"/>
                </a:cubicBezTo>
                <a:cubicBezTo>
                  <a:pt x="52460" y="6288"/>
                  <a:pt x="51502" y="6560"/>
                  <a:pt x="50705" y="7005"/>
                </a:cubicBezTo>
                <a:cubicBezTo>
                  <a:pt x="48993" y="7959"/>
                  <a:pt x="47628" y="9504"/>
                  <a:pt x="45870" y="10365"/>
                </a:cubicBezTo>
                <a:cubicBezTo>
                  <a:pt x="44771" y="10903"/>
                  <a:pt x="43601" y="11136"/>
                  <a:pt x="42412" y="11136"/>
                </a:cubicBezTo>
                <a:cubicBezTo>
                  <a:pt x="39840" y="11136"/>
                  <a:pt x="37179" y="10045"/>
                  <a:pt x="34956" y="8592"/>
                </a:cubicBezTo>
                <a:cubicBezTo>
                  <a:pt x="31703" y="6467"/>
                  <a:pt x="28904" y="3596"/>
                  <a:pt x="25434" y="1878"/>
                </a:cubicBezTo>
                <a:cubicBezTo>
                  <a:pt x="22789" y="570"/>
                  <a:pt x="19862" y="1"/>
                  <a:pt x="1692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rot="4225632">
            <a:off x="7027051" y="-790669"/>
            <a:ext cx="3141096" cy="2346550"/>
          </a:xfrm>
          <a:custGeom>
            <a:rect b="b" l="l" r="r" t="t"/>
            <a:pathLst>
              <a:path extrusionOk="0" h="14362" w="19225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346041" y="882859"/>
            <a:ext cx="1409030" cy="1110017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6770916">
            <a:off x="-2395962" y="527292"/>
            <a:ext cx="4359292" cy="2029991"/>
          </a:xfrm>
          <a:custGeom>
            <a:rect b="b" l="l" r="r" t="t"/>
            <a:pathLst>
              <a:path extrusionOk="0" h="15104" w="32435">
                <a:moveTo>
                  <a:pt x="19826" y="0"/>
                </a:moveTo>
                <a:cubicBezTo>
                  <a:pt x="16806" y="0"/>
                  <a:pt x="14531" y="2829"/>
                  <a:pt x="11637" y="3741"/>
                </a:cubicBezTo>
                <a:cubicBezTo>
                  <a:pt x="8582" y="4703"/>
                  <a:pt x="4889" y="3517"/>
                  <a:pt x="2299" y="5401"/>
                </a:cubicBezTo>
                <a:cubicBezTo>
                  <a:pt x="472" y="6730"/>
                  <a:pt x="1" y="9210"/>
                  <a:pt x="526" y="11304"/>
                </a:cubicBezTo>
                <a:cubicBezTo>
                  <a:pt x="1165" y="13847"/>
                  <a:pt x="3393" y="13899"/>
                  <a:pt x="5729" y="14157"/>
                </a:cubicBezTo>
                <a:cubicBezTo>
                  <a:pt x="11416" y="14788"/>
                  <a:pt x="17138" y="15104"/>
                  <a:pt x="22860" y="15104"/>
                </a:cubicBezTo>
                <a:cubicBezTo>
                  <a:pt x="25956" y="15104"/>
                  <a:pt x="29052" y="15011"/>
                  <a:pt x="32143" y="14826"/>
                </a:cubicBezTo>
                <a:cubicBezTo>
                  <a:pt x="32346" y="13227"/>
                  <a:pt x="32434" y="11323"/>
                  <a:pt x="31180" y="10310"/>
                </a:cubicBezTo>
                <a:cubicBezTo>
                  <a:pt x="30401" y="9681"/>
                  <a:pt x="29316" y="9603"/>
                  <a:pt x="28433" y="9131"/>
                </a:cubicBezTo>
                <a:cubicBezTo>
                  <a:pt x="26549" y="8122"/>
                  <a:pt x="26072" y="5707"/>
                  <a:pt x="25120" y="3794"/>
                </a:cubicBezTo>
                <a:cubicBezTo>
                  <a:pt x="24114" y="1775"/>
                  <a:pt x="22175" y="46"/>
                  <a:pt x="19920" y="1"/>
                </a:cubicBezTo>
                <a:cubicBezTo>
                  <a:pt x="19889" y="1"/>
                  <a:pt x="19857" y="0"/>
                  <a:pt x="198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9975" y="4465225"/>
            <a:ext cx="562478" cy="509672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 rot="5400000">
            <a:off x="-776853" y="4037659"/>
            <a:ext cx="1587042" cy="1301670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8100000">
            <a:off x="868" y="117796"/>
            <a:ext cx="1060224" cy="1267987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rot="-8377127">
            <a:off x="2373557" y="-1979512"/>
            <a:ext cx="3093159" cy="2310766"/>
          </a:xfrm>
          <a:custGeom>
            <a:rect b="b" l="l" r="r" t="t"/>
            <a:pathLst>
              <a:path extrusionOk="0" h="14362" w="19225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 txBox="1"/>
          <p:nvPr>
            <p:ph type="ctrTitle"/>
          </p:nvPr>
        </p:nvSpPr>
        <p:spPr>
          <a:xfrm>
            <a:off x="4379375" y="1024042"/>
            <a:ext cx="3424500" cy="27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8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2455500" y="3776925"/>
            <a:ext cx="4233000" cy="409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1"/>
          <p:cNvSpPr txBox="1"/>
          <p:nvPr>
            <p:ph hasCustomPrompt="1" type="title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13" name="Google Shape;113;p11"/>
          <p:cNvSpPr txBox="1"/>
          <p:nvPr>
            <p:ph idx="1" type="subTitle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595959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4" name="Google Shape;114;p11"/>
          <p:cNvSpPr/>
          <p:nvPr/>
        </p:nvSpPr>
        <p:spPr>
          <a:xfrm>
            <a:off x="8752850" y="3741490"/>
            <a:ext cx="1049980" cy="827227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1"/>
          <p:cNvSpPr/>
          <p:nvPr/>
        </p:nvSpPr>
        <p:spPr>
          <a:xfrm>
            <a:off x="4564725" y="-667250"/>
            <a:ext cx="3295286" cy="2064245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1"/>
          <p:cNvSpPr/>
          <p:nvPr/>
        </p:nvSpPr>
        <p:spPr>
          <a:xfrm rot="6200505">
            <a:off x="-422926" y="1505166"/>
            <a:ext cx="1049975" cy="1263814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1"/>
          <p:cNvSpPr/>
          <p:nvPr/>
        </p:nvSpPr>
        <p:spPr>
          <a:xfrm rot="828941">
            <a:off x="-662495" y="-764833"/>
            <a:ext cx="3372738" cy="2162193"/>
          </a:xfrm>
          <a:custGeom>
            <a:rect b="b" l="l" r="r" t="t"/>
            <a:pathLst>
              <a:path extrusionOk="0" h="18908" w="29494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1"/>
          <p:cNvSpPr/>
          <p:nvPr/>
        </p:nvSpPr>
        <p:spPr>
          <a:xfrm rot="-3207331">
            <a:off x="5984009" y="4263082"/>
            <a:ext cx="1682906" cy="2172369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1"/>
          <p:cNvSpPr/>
          <p:nvPr/>
        </p:nvSpPr>
        <p:spPr>
          <a:xfrm>
            <a:off x="573096" y="3855064"/>
            <a:ext cx="2654108" cy="2500300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" name="Google Shape;120;p11"/>
          <p:cNvGrpSpPr/>
          <p:nvPr/>
        </p:nvGrpSpPr>
        <p:grpSpPr>
          <a:xfrm rot="2352095">
            <a:off x="8154204" y="-1607603"/>
            <a:ext cx="1727854" cy="5269441"/>
            <a:chOff x="4964550" y="3329725"/>
            <a:chExt cx="311350" cy="949525"/>
          </a:xfrm>
        </p:grpSpPr>
        <p:sp>
          <p:nvSpPr>
            <p:cNvPr id="121" name="Google Shape;121;p11"/>
            <p:cNvSpPr/>
            <p:nvPr/>
          </p:nvSpPr>
          <p:spPr>
            <a:xfrm>
              <a:off x="4964550" y="3518275"/>
              <a:ext cx="101600" cy="101600"/>
            </a:xfrm>
            <a:custGeom>
              <a:rect b="b" l="l" r="r" t="t"/>
              <a:pathLst>
                <a:path extrusionOk="0" h="4064" w="4064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>
              <a:off x="4968275" y="3413275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>
              <a:off x="5015350" y="3646500"/>
              <a:ext cx="76175" cy="76200"/>
            </a:xfrm>
            <a:custGeom>
              <a:rect b="b" l="l" r="r" t="t"/>
              <a:pathLst>
                <a:path extrusionOk="0" h="3048" w="3047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>
              <a:off x="5075000" y="3738200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1"/>
            <p:cNvSpPr/>
            <p:nvPr/>
          </p:nvSpPr>
          <p:spPr>
            <a:xfrm>
              <a:off x="5145975" y="383577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1"/>
            <p:cNvSpPr/>
            <p:nvPr/>
          </p:nvSpPr>
          <p:spPr>
            <a:xfrm>
              <a:off x="5187050" y="3913225"/>
              <a:ext cx="59300" cy="59275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1"/>
            <p:cNvSpPr/>
            <p:nvPr/>
          </p:nvSpPr>
          <p:spPr>
            <a:xfrm>
              <a:off x="5225125" y="4005375"/>
              <a:ext cx="42375" cy="42325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1"/>
            <p:cNvSpPr/>
            <p:nvPr/>
          </p:nvSpPr>
          <p:spPr>
            <a:xfrm>
              <a:off x="5233550" y="4080125"/>
              <a:ext cx="42350" cy="42325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1"/>
            <p:cNvSpPr/>
            <p:nvPr/>
          </p:nvSpPr>
          <p:spPr>
            <a:xfrm>
              <a:off x="5229800" y="4160375"/>
              <a:ext cx="42325" cy="42325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1"/>
            <p:cNvSpPr/>
            <p:nvPr/>
          </p:nvSpPr>
          <p:spPr>
            <a:xfrm>
              <a:off x="5212400" y="4236900"/>
              <a:ext cx="42350" cy="42350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1"/>
            <p:cNvSpPr/>
            <p:nvPr/>
          </p:nvSpPr>
          <p:spPr>
            <a:xfrm>
              <a:off x="4992175" y="332972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1"/>
          <p:cNvSpPr/>
          <p:nvPr/>
        </p:nvSpPr>
        <p:spPr>
          <a:xfrm>
            <a:off x="198275" y="2855674"/>
            <a:ext cx="516814" cy="407162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1"/>
          <p:cNvSpPr/>
          <p:nvPr/>
        </p:nvSpPr>
        <p:spPr>
          <a:xfrm rot="1909063">
            <a:off x="596106" y="2648626"/>
            <a:ext cx="122121" cy="122049"/>
          </a:xfrm>
          <a:custGeom>
            <a:rect b="b" l="l" r="r" t="t"/>
            <a:pathLst>
              <a:path extrusionOk="0" h="1693" w="1694">
                <a:moveTo>
                  <a:pt x="847" y="0"/>
                </a:moveTo>
                <a:cubicBezTo>
                  <a:pt x="379" y="0"/>
                  <a:pt x="1" y="378"/>
                  <a:pt x="1" y="846"/>
                </a:cubicBezTo>
                <a:cubicBezTo>
                  <a:pt x="1" y="1313"/>
                  <a:pt x="379" y="1692"/>
                  <a:pt x="847" y="1692"/>
                </a:cubicBezTo>
                <a:cubicBezTo>
                  <a:pt x="1315" y="1692"/>
                  <a:pt x="1693" y="1313"/>
                  <a:pt x="1693" y="846"/>
                </a:cubicBezTo>
                <a:cubicBezTo>
                  <a:pt x="1693" y="378"/>
                  <a:pt x="1315" y="0"/>
                  <a:pt x="84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1"/>
          <p:cNvSpPr/>
          <p:nvPr/>
        </p:nvSpPr>
        <p:spPr>
          <a:xfrm>
            <a:off x="5327955" y="4417861"/>
            <a:ext cx="768783" cy="605631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1"/>
          <p:cNvSpPr/>
          <p:nvPr/>
        </p:nvSpPr>
        <p:spPr>
          <a:xfrm>
            <a:off x="2458405" y="-211289"/>
            <a:ext cx="768783" cy="605631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9" name="Google Shape;139;p13"/>
          <p:cNvSpPr txBox="1"/>
          <p:nvPr>
            <p:ph hasCustomPrompt="1" idx="2" type="title"/>
          </p:nvPr>
        </p:nvSpPr>
        <p:spPr>
          <a:xfrm>
            <a:off x="1516150" y="1573650"/>
            <a:ext cx="734400" cy="35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0" name="Google Shape;140;p13"/>
          <p:cNvSpPr txBox="1"/>
          <p:nvPr>
            <p:ph idx="1" type="subTitle"/>
          </p:nvPr>
        </p:nvSpPr>
        <p:spPr>
          <a:xfrm>
            <a:off x="719925" y="233960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3"/>
          <p:cNvSpPr txBox="1"/>
          <p:nvPr>
            <p:ph hasCustomPrompt="1" idx="3" type="title"/>
          </p:nvPr>
        </p:nvSpPr>
        <p:spPr>
          <a:xfrm>
            <a:off x="4204825" y="1573650"/>
            <a:ext cx="734400" cy="35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2" name="Google Shape;142;p13"/>
          <p:cNvSpPr txBox="1"/>
          <p:nvPr>
            <p:ph idx="4" type="subTitle"/>
          </p:nvPr>
        </p:nvSpPr>
        <p:spPr>
          <a:xfrm>
            <a:off x="3403813" y="233960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3"/>
          <p:cNvSpPr txBox="1"/>
          <p:nvPr>
            <p:ph hasCustomPrompt="1" idx="5" type="title"/>
          </p:nvPr>
        </p:nvSpPr>
        <p:spPr>
          <a:xfrm>
            <a:off x="2860475" y="3318388"/>
            <a:ext cx="734400" cy="35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/>
          <p:nvPr>
            <p:ph idx="6" type="subTitle"/>
          </p:nvPr>
        </p:nvSpPr>
        <p:spPr>
          <a:xfrm>
            <a:off x="2059475" y="406575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3"/>
          <p:cNvSpPr txBox="1"/>
          <p:nvPr>
            <p:ph hasCustomPrompt="1" idx="7" type="title"/>
          </p:nvPr>
        </p:nvSpPr>
        <p:spPr>
          <a:xfrm>
            <a:off x="5549150" y="3318350"/>
            <a:ext cx="734400" cy="35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13"/>
          <p:cNvSpPr txBox="1"/>
          <p:nvPr>
            <p:ph idx="8" type="subTitle"/>
          </p:nvPr>
        </p:nvSpPr>
        <p:spPr>
          <a:xfrm>
            <a:off x="4748163" y="406575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3"/>
          <p:cNvSpPr txBox="1"/>
          <p:nvPr>
            <p:ph idx="9" type="subTitle"/>
          </p:nvPr>
        </p:nvSpPr>
        <p:spPr>
          <a:xfrm>
            <a:off x="720000" y="2132500"/>
            <a:ext cx="2336400" cy="35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148" name="Google Shape;148;p13"/>
          <p:cNvSpPr txBox="1"/>
          <p:nvPr>
            <p:ph idx="13" type="subTitle"/>
          </p:nvPr>
        </p:nvSpPr>
        <p:spPr>
          <a:xfrm>
            <a:off x="3403825" y="2132500"/>
            <a:ext cx="2336400" cy="35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149" name="Google Shape;149;p13"/>
          <p:cNvSpPr txBox="1"/>
          <p:nvPr>
            <p:ph idx="14" type="subTitle"/>
          </p:nvPr>
        </p:nvSpPr>
        <p:spPr>
          <a:xfrm>
            <a:off x="2059450" y="3862475"/>
            <a:ext cx="2336400" cy="35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150" name="Google Shape;150;p13"/>
          <p:cNvSpPr txBox="1"/>
          <p:nvPr>
            <p:ph idx="15" type="subTitle"/>
          </p:nvPr>
        </p:nvSpPr>
        <p:spPr>
          <a:xfrm>
            <a:off x="4748200" y="3862400"/>
            <a:ext cx="2336400" cy="35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151" name="Google Shape;151;p13"/>
          <p:cNvSpPr txBox="1"/>
          <p:nvPr>
            <p:ph hasCustomPrompt="1" idx="16" type="title"/>
          </p:nvPr>
        </p:nvSpPr>
        <p:spPr>
          <a:xfrm>
            <a:off x="6893500" y="1573650"/>
            <a:ext cx="734400" cy="35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13"/>
          <p:cNvSpPr txBox="1"/>
          <p:nvPr>
            <p:ph idx="17" type="subTitle"/>
          </p:nvPr>
        </p:nvSpPr>
        <p:spPr>
          <a:xfrm>
            <a:off x="6087700" y="2339600"/>
            <a:ext cx="23364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3"/>
          <p:cNvSpPr txBox="1"/>
          <p:nvPr>
            <p:ph idx="18" type="subTitle"/>
          </p:nvPr>
        </p:nvSpPr>
        <p:spPr>
          <a:xfrm>
            <a:off x="6087700" y="2132500"/>
            <a:ext cx="2336400" cy="35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154" name="Google Shape;154;p13"/>
          <p:cNvSpPr/>
          <p:nvPr/>
        </p:nvSpPr>
        <p:spPr>
          <a:xfrm rot="-4092593">
            <a:off x="8108707" y="345974"/>
            <a:ext cx="640378" cy="770807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3"/>
          <p:cNvSpPr/>
          <p:nvPr/>
        </p:nvSpPr>
        <p:spPr>
          <a:xfrm rot="-640898">
            <a:off x="16351" y="4473471"/>
            <a:ext cx="1759429" cy="1442995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3"/>
          <p:cNvSpPr/>
          <p:nvPr/>
        </p:nvSpPr>
        <p:spPr>
          <a:xfrm rot="-9654394">
            <a:off x="-1550687" y="-826431"/>
            <a:ext cx="3086085" cy="1739227"/>
          </a:xfrm>
          <a:custGeom>
            <a:rect b="b" l="l" r="r" t="t"/>
            <a:pathLst>
              <a:path extrusionOk="0" h="10328" w="18326">
                <a:moveTo>
                  <a:pt x="11061" y="1"/>
                </a:moveTo>
                <a:cubicBezTo>
                  <a:pt x="11018" y="1"/>
                  <a:pt x="10976" y="2"/>
                  <a:pt x="10934" y="3"/>
                </a:cubicBezTo>
                <a:cubicBezTo>
                  <a:pt x="8576" y="73"/>
                  <a:pt x="6733" y="2010"/>
                  <a:pt x="5342" y="3916"/>
                </a:cubicBezTo>
                <a:cubicBezTo>
                  <a:pt x="4352" y="5273"/>
                  <a:pt x="1" y="9075"/>
                  <a:pt x="3253" y="10104"/>
                </a:cubicBezTo>
                <a:cubicBezTo>
                  <a:pt x="3779" y="10271"/>
                  <a:pt x="4409" y="10328"/>
                  <a:pt x="5076" y="10328"/>
                </a:cubicBezTo>
                <a:cubicBezTo>
                  <a:pt x="6404" y="10328"/>
                  <a:pt x="7879" y="10102"/>
                  <a:pt x="8976" y="10061"/>
                </a:cubicBezTo>
                <a:cubicBezTo>
                  <a:pt x="10782" y="9993"/>
                  <a:pt x="12587" y="9878"/>
                  <a:pt x="14388" y="9714"/>
                </a:cubicBezTo>
                <a:cubicBezTo>
                  <a:pt x="15251" y="9636"/>
                  <a:pt x="16137" y="9539"/>
                  <a:pt x="16909" y="9144"/>
                </a:cubicBezTo>
                <a:cubicBezTo>
                  <a:pt x="17681" y="8748"/>
                  <a:pt x="18324" y="7985"/>
                  <a:pt x="18325" y="7117"/>
                </a:cubicBezTo>
                <a:cubicBezTo>
                  <a:pt x="18325" y="6451"/>
                  <a:pt x="17961" y="5847"/>
                  <a:pt x="17609" y="5281"/>
                </a:cubicBezTo>
                <a:cubicBezTo>
                  <a:pt x="16821" y="4018"/>
                  <a:pt x="16022" y="2738"/>
                  <a:pt x="14935" y="1720"/>
                </a:cubicBezTo>
                <a:cubicBezTo>
                  <a:pt x="13879" y="730"/>
                  <a:pt x="12504" y="1"/>
                  <a:pt x="110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3"/>
          <p:cNvSpPr/>
          <p:nvPr/>
        </p:nvSpPr>
        <p:spPr>
          <a:xfrm rot="5567153">
            <a:off x="7089430" y="3722056"/>
            <a:ext cx="2806574" cy="1799237"/>
          </a:xfrm>
          <a:custGeom>
            <a:rect b="b" l="l" r="r" t="t"/>
            <a:pathLst>
              <a:path extrusionOk="0" h="18908" w="29494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3"/>
          <p:cNvSpPr/>
          <p:nvPr/>
        </p:nvSpPr>
        <p:spPr>
          <a:xfrm rot="5699882">
            <a:off x="527750" y="4431551"/>
            <a:ext cx="399328" cy="480675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4"/>
          <p:cNvSpPr txBox="1"/>
          <p:nvPr>
            <p:ph type="title"/>
          </p:nvPr>
        </p:nvSpPr>
        <p:spPr>
          <a:xfrm>
            <a:off x="1458125" y="2950900"/>
            <a:ext cx="6227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61" name="Google Shape;161;p14"/>
          <p:cNvSpPr txBox="1"/>
          <p:nvPr>
            <p:ph idx="1" type="subTitle"/>
          </p:nvPr>
        </p:nvSpPr>
        <p:spPr>
          <a:xfrm>
            <a:off x="1458125" y="1422575"/>
            <a:ext cx="6227700" cy="174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62" name="Google Shape;162;p14"/>
          <p:cNvSpPr/>
          <p:nvPr/>
        </p:nvSpPr>
        <p:spPr>
          <a:xfrm>
            <a:off x="-1457775" y="-885825"/>
            <a:ext cx="3106119" cy="2543720"/>
          </a:xfrm>
          <a:custGeom>
            <a:rect b="b" l="l" r="r" t="t"/>
            <a:pathLst>
              <a:path extrusionOk="0" h="17911" w="21871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4"/>
          <p:cNvSpPr/>
          <p:nvPr/>
        </p:nvSpPr>
        <p:spPr>
          <a:xfrm rot="-3837228">
            <a:off x="7669871" y="-620316"/>
            <a:ext cx="1648163" cy="2319574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4"/>
          <p:cNvSpPr/>
          <p:nvPr/>
        </p:nvSpPr>
        <p:spPr>
          <a:xfrm rot="-7330097">
            <a:off x="7196293" y="3353171"/>
            <a:ext cx="2062968" cy="2920629"/>
          </a:xfrm>
          <a:custGeom>
            <a:rect b="b" l="l" r="r" t="t"/>
            <a:pathLst>
              <a:path extrusionOk="0" h="38494" w="27190">
                <a:moveTo>
                  <a:pt x="4926" y="1"/>
                </a:moveTo>
                <a:cubicBezTo>
                  <a:pt x="4071" y="1"/>
                  <a:pt x="3254" y="179"/>
                  <a:pt x="2618" y="565"/>
                </a:cubicBezTo>
                <a:cubicBezTo>
                  <a:pt x="622" y="1778"/>
                  <a:pt x="761" y="5273"/>
                  <a:pt x="538" y="7275"/>
                </a:cubicBezTo>
                <a:cubicBezTo>
                  <a:pt x="167" y="10601"/>
                  <a:pt x="1" y="13952"/>
                  <a:pt x="41" y="17299"/>
                </a:cubicBezTo>
                <a:cubicBezTo>
                  <a:pt x="120" y="23885"/>
                  <a:pt x="995" y="30463"/>
                  <a:pt x="2662" y="36837"/>
                </a:cubicBezTo>
                <a:cubicBezTo>
                  <a:pt x="2721" y="37069"/>
                  <a:pt x="2787" y="37309"/>
                  <a:pt x="2943" y="37493"/>
                </a:cubicBezTo>
                <a:cubicBezTo>
                  <a:pt x="3178" y="37769"/>
                  <a:pt x="3562" y="37856"/>
                  <a:pt x="3919" y="37923"/>
                </a:cubicBezTo>
                <a:cubicBezTo>
                  <a:pt x="5716" y="38262"/>
                  <a:pt x="7560" y="38494"/>
                  <a:pt x="9389" y="38494"/>
                </a:cubicBezTo>
                <a:cubicBezTo>
                  <a:pt x="11143" y="38494"/>
                  <a:pt x="12882" y="38281"/>
                  <a:pt x="14552" y="37745"/>
                </a:cubicBezTo>
                <a:cubicBezTo>
                  <a:pt x="16505" y="37119"/>
                  <a:pt x="18464" y="35878"/>
                  <a:pt x="19053" y="33913"/>
                </a:cubicBezTo>
                <a:cubicBezTo>
                  <a:pt x="19604" y="32074"/>
                  <a:pt x="18824" y="30082"/>
                  <a:pt x="19120" y="28186"/>
                </a:cubicBezTo>
                <a:cubicBezTo>
                  <a:pt x="19608" y="25042"/>
                  <a:pt x="22749" y="23137"/>
                  <a:pt x="24648" y="20585"/>
                </a:cubicBezTo>
                <a:cubicBezTo>
                  <a:pt x="26547" y="18036"/>
                  <a:pt x="27190" y="14483"/>
                  <a:pt x="25906" y="11577"/>
                </a:cubicBezTo>
                <a:cubicBezTo>
                  <a:pt x="24794" y="9060"/>
                  <a:pt x="22132" y="7246"/>
                  <a:pt x="19422" y="7246"/>
                </a:cubicBezTo>
                <a:cubicBezTo>
                  <a:pt x="19003" y="7246"/>
                  <a:pt x="18582" y="7290"/>
                  <a:pt x="18166" y="7381"/>
                </a:cubicBezTo>
                <a:cubicBezTo>
                  <a:pt x="17126" y="7608"/>
                  <a:pt x="16163" y="8097"/>
                  <a:pt x="15139" y="8383"/>
                </a:cubicBezTo>
                <a:cubicBezTo>
                  <a:pt x="14678" y="8512"/>
                  <a:pt x="14189" y="8595"/>
                  <a:pt x="13709" y="8595"/>
                </a:cubicBezTo>
                <a:cubicBezTo>
                  <a:pt x="13120" y="8595"/>
                  <a:pt x="12545" y="8470"/>
                  <a:pt x="12053" y="8151"/>
                </a:cubicBezTo>
                <a:cubicBezTo>
                  <a:pt x="10173" y="6929"/>
                  <a:pt x="10741" y="3963"/>
                  <a:pt x="9526" y="2078"/>
                </a:cubicBezTo>
                <a:cubicBezTo>
                  <a:pt x="8693" y="786"/>
                  <a:pt x="6723" y="1"/>
                  <a:pt x="492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4"/>
          <p:cNvSpPr/>
          <p:nvPr/>
        </p:nvSpPr>
        <p:spPr>
          <a:xfrm>
            <a:off x="-299000" y="3389298"/>
            <a:ext cx="2272877" cy="2185749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4"/>
          <p:cNvSpPr/>
          <p:nvPr/>
        </p:nvSpPr>
        <p:spPr>
          <a:xfrm rot="787339">
            <a:off x="3204961" y="4204252"/>
            <a:ext cx="1531644" cy="1977149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4"/>
          <p:cNvSpPr/>
          <p:nvPr/>
        </p:nvSpPr>
        <p:spPr>
          <a:xfrm>
            <a:off x="3220400" y="-647703"/>
            <a:ext cx="1831755" cy="1725630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4"/>
          <p:cNvSpPr/>
          <p:nvPr/>
        </p:nvSpPr>
        <p:spPr>
          <a:xfrm>
            <a:off x="194523" y="2334199"/>
            <a:ext cx="1607553" cy="1545929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14"/>
          <p:cNvSpPr/>
          <p:nvPr/>
        </p:nvSpPr>
        <p:spPr>
          <a:xfrm rot="-5400000">
            <a:off x="8322092" y="3045869"/>
            <a:ext cx="679368" cy="556360"/>
          </a:xfrm>
          <a:custGeom>
            <a:rect b="b" l="l" r="r" t="t"/>
            <a:pathLst>
              <a:path extrusionOk="0" h="17911" w="21871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4"/>
          <p:cNvSpPr/>
          <p:nvPr/>
        </p:nvSpPr>
        <p:spPr>
          <a:xfrm rot="7909916">
            <a:off x="1952126" y="468216"/>
            <a:ext cx="454001" cy="436597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bg>
      <p:bgPr>
        <a:solidFill>
          <a:schemeClr val="lt2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"/>
          <p:cNvSpPr txBox="1"/>
          <p:nvPr>
            <p:ph idx="1" type="subTitle"/>
          </p:nvPr>
        </p:nvSpPr>
        <p:spPr>
          <a:xfrm>
            <a:off x="1024800" y="1766600"/>
            <a:ext cx="5110800" cy="22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Karla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Karla"/>
              <a:buChar char="○"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Karla"/>
              <a:buChar char="■"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Karla"/>
              <a:buChar char="●"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Karla"/>
              <a:buChar char="○"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Karla"/>
              <a:buChar char="■"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Karla"/>
              <a:buChar char="●"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Karla"/>
              <a:buChar char="○"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Karla"/>
              <a:buChar char="■"/>
              <a:defRPr sz="1600"/>
            </a:lvl9pPr>
          </a:lstStyle>
          <a:p/>
        </p:txBody>
      </p:sp>
      <p:sp>
        <p:nvSpPr>
          <p:cNvPr id="173" name="Google Shape;173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4" name="Google Shape;174;p15"/>
          <p:cNvSpPr/>
          <p:nvPr/>
        </p:nvSpPr>
        <p:spPr>
          <a:xfrm>
            <a:off x="5337950" y="116024"/>
            <a:ext cx="797655" cy="628417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5"/>
          <p:cNvSpPr/>
          <p:nvPr/>
        </p:nvSpPr>
        <p:spPr>
          <a:xfrm rot="-4960170">
            <a:off x="6166356" y="-1204824"/>
            <a:ext cx="1817502" cy="2496108"/>
          </a:xfrm>
          <a:custGeom>
            <a:rect b="b" l="l" r="r" t="t"/>
            <a:pathLst>
              <a:path extrusionOk="0" h="21822" w="15889">
                <a:moveTo>
                  <a:pt x="13851" y="1"/>
                </a:moveTo>
                <a:cubicBezTo>
                  <a:pt x="12180" y="1"/>
                  <a:pt x="10042" y="1859"/>
                  <a:pt x="9177" y="2845"/>
                </a:cubicBezTo>
                <a:cubicBezTo>
                  <a:pt x="7570" y="4677"/>
                  <a:pt x="6338" y="6949"/>
                  <a:pt x="4500" y="8478"/>
                </a:cubicBezTo>
                <a:cubicBezTo>
                  <a:pt x="3381" y="9408"/>
                  <a:pt x="2036" y="10065"/>
                  <a:pt x="1205" y="11325"/>
                </a:cubicBezTo>
                <a:cubicBezTo>
                  <a:pt x="0" y="13156"/>
                  <a:pt x="265" y="15870"/>
                  <a:pt x="1448" y="17720"/>
                </a:cubicBezTo>
                <a:cubicBezTo>
                  <a:pt x="2631" y="19569"/>
                  <a:pt x="4547" y="20660"/>
                  <a:pt x="6496" y="21244"/>
                </a:cubicBezTo>
                <a:cubicBezTo>
                  <a:pt x="7778" y="21629"/>
                  <a:pt x="9105" y="21821"/>
                  <a:pt x="10431" y="21821"/>
                </a:cubicBezTo>
                <a:cubicBezTo>
                  <a:pt x="11990" y="21821"/>
                  <a:pt x="13549" y="21556"/>
                  <a:pt x="15037" y="21028"/>
                </a:cubicBezTo>
                <a:cubicBezTo>
                  <a:pt x="15344" y="18686"/>
                  <a:pt x="15651" y="16334"/>
                  <a:pt x="15629" y="13966"/>
                </a:cubicBezTo>
                <a:cubicBezTo>
                  <a:pt x="15611" y="12191"/>
                  <a:pt x="15408" y="10424"/>
                  <a:pt x="15316" y="8652"/>
                </a:cubicBezTo>
                <a:cubicBezTo>
                  <a:pt x="15233" y="7056"/>
                  <a:pt x="15241" y="5456"/>
                  <a:pt x="15339" y="3862"/>
                </a:cubicBezTo>
                <a:cubicBezTo>
                  <a:pt x="15401" y="2845"/>
                  <a:pt x="15888" y="1212"/>
                  <a:pt x="15060" y="453"/>
                </a:cubicBezTo>
                <a:cubicBezTo>
                  <a:pt x="14713" y="134"/>
                  <a:pt x="14299" y="1"/>
                  <a:pt x="1385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5"/>
          <p:cNvSpPr/>
          <p:nvPr/>
        </p:nvSpPr>
        <p:spPr>
          <a:xfrm>
            <a:off x="-1208071" y="-638588"/>
            <a:ext cx="1873526" cy="1173578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5"/>
          <p:cNvSpPr/>
          <p:nvPr/>
        </p:nvSpPr>
        <p:spPr>
          <a:xfrm>
            <a:off x="7669650" y="4251300"/>
            <a:ext cx="1275924" cy="1535779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5"/>
          <p:cNvSpPr/>
          <p:nvPr/>
        </p:nvSpPr>
        <p:spPr>
          <a:xfrm>
            <a:off x="2079000" y="4320848"/>
            <a:ext cx="539824" cy="489178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5"/>
          <p:cNvSpPr/>
          <p:nvPr/>
        </p:nvSpPr>
        <p:spPr>
          <a:xfrm>
            <a:off x="-363525" y="4449975"/>
            <a:ext cx="1955796" cy="1604030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5"/>
          <p:cNvSpPr/>
          <p:nvPr/>
        </p:nvSpPr>
        <p:spPr>
          <a:xfrm>
            <a:off x="4687899" y="355950"/>
            <a:ext cx="264551" cy="239728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5"/>
          <p:cNvSpPr/>
          <p:nvPr/>
        </p:nvSpPr>
        <p:spPr>
          <a:xfrm rot="-9978951">
            <a:off x="5081415" y="4898034"/>
            <a:ext cx="453465" cy="371889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6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4" name="Google Shape;184;p16"/>
          <p:cNvSpPr txBox="1"/>
          <p:nvPr>
            <p:ph idx="1" type="subTitle"/>
          </p:nvPr>
        </p:nvSpPr>
        <p:spPr>
          <a:xfrm>
            <a:off x="720000" y="1260675"/>
            <a:ext cx="7708800" cy="17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5" name="Google Shape;185;p16"/>
          <p:cNvSpPr/>
          <p:nvPr/>
        </p:nvSpPr>
        <p:spPr>
          <a:xfrm>
            <a:off x="-246547" y="3981852"/>
            <a:ext cx="2522719" cy="1987497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6294975" y="4054724"/>
            <a:ext cx="4268041" cy="1987498"/>
          </a:xfrm>
          <a:custGeom>
            <a:rect b="b" l="l" r="r" t="t"/>
            <a:pathLst>
              <a:path extrusionOk="0" h="15104" w="32435">
                <a:moveTo>
                  <a:pt x="19826" y="0"/>
                </a:moveTo>
                <a:cubicBezTo>
                  <a:pt x="16806" y="0"/>
                  <a:pt x="14531" y="2829"/>
                  <a:pt x="11637" y="3741"/>
                </a:cubicBezTo>
                <a:cubicBezTo>
                  <a:pt x="8582" y="4703"/>
                  <a:pt x="4889" y="3517"/>
                  <a:pt x="2299" y="5401"/>
                </a:cubicBezTo>
                <a:cubicBezTo>
                  <a:pt x="472" y="6730"/>
                  <a:pt x="1" y="9210"/>
                  <a:pt x="526" y="11304"/>
                </a:cubicBezTo>
                <a:cubicBezTo>
                  <a:pt x="1165" y="13847"/>
                  <a:pt x="3393" y="13899"/>
                  <a:pt x="5729" y="14157"/>
                </a:cubicBezTo>
                <a:cubicBezTo>
                  <a:pt x="11416" y="14788"/>
                  <a:pt x="17138" y="15104"/>
                  <a:pt x="22860" y="15104"/>
                </a:cubicBezTo>
                <a:cubicBezTo>
                  <a:pt x="25956" y="15104"/>
                  <a:pt x="29052" y="15011"/>
                  <a:pt x="32143" y="14826"/>
                </a:cubicBezTo>
                <a:cubicBezTo>
                  <a:pt x="32346" y="13227"/>
                  <a:pt x="32434" y="11323"/>
                  <a:pt x="31180" y="10310"/>
                </a:cubicBezTo>
                <a:cubicBezTo>
                  <a:pt x="30401" y="9681"/>
                  <a:pt x="29316" y="9603"/>
                  <a:pt x="28433" y="9131"/>
                </a:cubicBezTo>
                <a:cubicBezTo>
                  <a:pt x="26549" y="8122"/>
                  <a:pt x="26072" y="5707"/>
                  <a:pt x="25120" y="3794"/>
                </a:cubicBezTo>
                <a:cubicBezTo>
                  <a:pt x="24114" y="1775"/>
                  <a:pt x="22175" y="46"/>
                  <a:pt x="19920" y="1"/>
                </a:cubicBezTo>
                <a:cubicBezTo>
                  <a:pt x="19889" y="1"/>
                  <a:pt x="19857" y="0"/>
                  <a:pt x="19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-1828363" y="-596907"/>
            <a:ext cx="2465811" cy="1544592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8538708" y="3409151"/>
            <a:ext cx="475770" cy="572697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7443681" y="-817875"/>
            <a:ext cx="2088608" cy="1712940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2" name="Google Shape;192;p17"/>
          <p:cNvSpPr txBox="1"/>
          <p:nvPr>
            <p:ph idx="1" type="subTitle"/>
          </p:nvPr>
        </p:nvSpPr>
        <p:spPr>
          <a:xfrm>
            <a:off x="720000" y="1260675"/>
            <a:ext cx="3852000" cy="30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3" name="Google Shape;193;p17"/>
          <p:cNvSpPr/>
          <p:nvPr/>
        </p:nvSpPr>
        <p:spPr>
          <a:xfrm>
            <a:off x="7939450" y="-193125"/>
            <a:ext cx="1162385" cy="728131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7"/>
          <p:cNvSpPr/>
          <p:nvPr/>
        </p:nvSpPr>
        <p:spPr>
          <a:xfrm>
            <a:off x="4231125" y="-327525"/>
            <a:ext cx="828248" cy="996930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7"/>
          <p:cNvSpPr/>
          <p:nvPr/>
        </p:nvSpPr>
        <p:spPr>
          <a:xfrm>
            <a:off x="4023125" y="4390122"/>
            <a:ext cx="754776" cy="683954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7"/>
          <p:cNvSpPr/>
          <p:nvPr/>
        </p:nvSpPr>
        <p:spPr>
          <a:xfrm rot="4915290">
            <a:off x="7507302" y="4482522"/>
            <a:ext cx="1407850" cy="1154623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17"/>
          <p:cNvSpPr/>
          <p:nvPr/>
        </p:nvSpPr>
        <p:spPr>
          <a:xfrm>
            <a:off x="455625" y="4608493"/>
            <a:ext cx="754767" cy="902672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8" name="Google Shape;198;p17"/>
          <p:cNvGrpSpPr/>
          <p:nvPr/>
        </p:nvGrpSpPr>
        <p:grpSpPr>
          <a:xfrm rot="-1189199">
            <a:off x="-585268" y="-137687"/>
            <a:ext cx="699804" cy="2134195"/>
            <a:chOff x="4964550" y="3329725"/>
            <a:chExt cx="311350" cy="949525"/>
          </a:xfrm>
        </p:grpSpPr>
        <p:sp>
          <p:nvSpPr>
            <p:cNvPr id="199" name="Google Shape;199;p17"/>
            <p:cNvSpPr/>
            <p:nvPr/>
          </p:nvSpPr>
          <p:spPr>
            <a:xfrm>
              <a:off x="4964550" y="3518275"/>
              <a:ext cx="101600" cy="101600"/>
            </a:xfrm>
            <a:custGeom>
              <a:rect b="b" l="l" r="r" t="t"/>
              <a:pathLst>
                <a:path extrusionOk="0" h="4064" w="4064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4968275" y="3413275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5015350" y="3646500"/>
              <a:ext cx="76175" cy="76200"/>
            </a:xfrm>
            <a:custGeom>
              <a:rect b="b" l="l" r="r" t="t"/>
              <a:pathLst>
                <a:path extrusionOk="0" h="3048" w="3047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5075000" y="3738200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5145975" y="383577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5187050" y="3913225"/>
              <a:ext cx="59300" cy="59275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5225125" y="4005375"/>
              <a:ext cx="42375" cy="42325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5233550" y="4080125"/>
              <a:ext cx="42350" cy="42325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5229800" y="4160375"/>
              <a:ext cx="42325" cy="42325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5212400" y="4236900"/>
              <a:ext cx="42350" cy="42350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4992175" y="332972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1_1_2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8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2" name="Google Shape;212;p18"/>
          <p:cNvSpPr txBox="1"/>
          <p:nvPr>
            <p:ph idx="1" type="subTitle"/>
          </p:nvPr>
        </p:nvSpPr>
        <p:spPr>
          <a:xfrm>
            <a:off x="934175" y="2021400"/>
            <a:ext cx="3658500" cy="156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3" name="Google Shape;213;p18"/>
          <p:cNvSpPr/>
          <p:nvPr/>
        </p:nvSpPr>
        <p:spPr>
          <a:xfrm>
            <a:off x="6352125" y="781050"/>
            <a:ext cx="3106119" cy="2543720"/>
          </a:xfrm>
          <a:custGeom>
            <a:rect b="b" l="l" r="r" t="t"/>
            <a:pathLst>
              <a:path extrusionOk="0" h="17911" w="21871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18"/>
          <p:cNvSpPr/>
          <p:nvPr/>
        </p:nvSpPr>
        <p:spPr>
          <a:xfrm rot="-3837246">
            <a:off x="-655351" y="826553"/>
            <a:ext cx="834537" cy="1174509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18"/>
          <p:cNvSpPr/>
          <p:nvPr/>
        </p:nvSpPr>
        <p:spPr>
          <a:xfrm flipH="1" rot="7330097">
            <a:off x="-33182" y="3378596"/>
            <a:ext cx="2062968" cy="2920629"/>
          </a:xfrm>
          <a:custGeom>
            <a:rect b="b" l="l" r="r" t="t"/>
            <a:pathLst>
              <a:path extrusionOk="0" h="38494" w="27190">
                <a:moveTo>
                  <a:pt x="4926" y="1"/>
                </a:moveTo>
                <a:cubicBezTo>
                  <a:pt x="4071" y="1"/>
                  <a:pt x="3254" y="179"/>
                  <a:pt x="2618" y="565"/>
                </a:cubicBezTo>
                <a:cubicBezTo>
                  <a:pt x="622" y="1778"/>
                  <a:pt x="761" y="5273"/>
                  <a:pt x="538" y="7275"/>
                </a:cubicBezTo>
                <a:cubicBezTo>
                  <a:pt x="167" y="10601"/>
                  <a:pt x="1" y="13952"/>
                  <a:pt x="41" y="17299"/>
                </a:cubicBezTo>
                <a:cubicBezTo>
                  <a:pt x="120" y="23885"/>
                  <a:pt x="995" y="30463"/>
                  <a:pt x="2662" y="36837"/>
                </a:cubicBezTo>
                <a:cubicBezTo>
                  <a:pt x="2721" y="37069"/>
                  <a:pt x="2787" y="37309"/>
                  <a:pt x="2943" y="37493"/>
                </a:cubicBezTo>
                <a:cubicBezTo>
                  <a:pt x="3178" y="37769"/>
                  <a:pt x="3562" y="37856"/>
                  <a:pt x="3919" y="37923"/>
                </a:cubicBezTo>
                <a:cubicBezTo>
                  <a:pt x="5716" y="38262"/>
                  <a:pt x="7560" y="38494"/>
                  <a:pt x="9389" y="38494"/>
                </a:cubicBezTo>
                <a:cubicBezTo>
                  <a:pt x="11143" y="38494"/>
                  <a:pt x="12882" y="38281"/>
                  <a:pt x="14552" y="37745"/>
                </a:cubicBezTo>
                <a:cubicBezTo>
                  <a:pt x="16505" y="37119"/>
                  <a:pt x="18464" y="35878"/>
                  <a:pt x="19053" y="33913"/>
                </a:cubicBezTo>
                <a:cubicBezTo>
                  <a:pt x="19604" y="32074"/>
                  <a:pt x="18824" y="30082"/>
                  <a:pt x="19120" y="28186"/>
                </a:cubicBezTo>
                <a:cubicBezTo>
                  <a:pt x="19608" y="25042"/>
                  <a:pt x="22749" y="23137"/>
                  <a:pt x="24648" y="20585"/>
                </a:cubicBezTo>
                <a:cubicBezTo>
                  <a:pt x="26547" y="18036"/>
                  <a:pt x="27190" y="14483"/>
                  <a:pt x="25906" y="11577"/>
                </a:cubicBezTo>
                <a:cubicBezTo>
                  <a:pt x="24794" y="9060"/>
                  <a:pt x="22132" y="7246"/>
                  <a:pt x="19422" y="7246"/>
                </a:cubicBezTo>
                <a:cubicBezTo>
                  <a:pt x="19003" y="7246"/>
                  <a:pt x="18582" y="7290"/>
                  <a:pt x="18166" y="7381"/>
                </a:cubicBezTo>
                <a:cubicBezTo>
                  <a:pt x="17126" y="7608"/>
                  <a:pt x="16163" y="8097"/>
                  <a:pt x="15139" y="8383"/>
                </a:cubicBezTo>
                <a:cubicBezTo>
                  <a:pt x="14678" y="8512"/>
                  <a:pt x="14189" y="8595"/>
                  <a:pt x="13709" y="8595"/>
                </a:cubicBezTo>
                <a:cubicBezTo>
                  <a:pt x="13120" y="8595"/>
                  <a:pt x="12545" y="8470"/>
                  <a:pt x="12053" y="8151"/>
                </a:cubicBezTo>
                <a:cubicBezTo>
                  <a:pt x="10173" y="6929"/>
                  <a:pt x="10741" y="3963"/>
                  <a:pt x="9526" y="2078"/>
                </a:cubicBezTo>
                <a:cubicBezTo>
                  <a:pt x="8693" y="786"/>
                  <a:pt x="6723" y="1"/>
                  <a:pt x="49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18"/>
          <p:cNvSpPr/>
          <p:nvPr/>
        </p:nvSpPr>
        <p:spPr>
          <a:xfrm>
            <a:off x="6892375" y="4387175"/>
            <a:ext cx="1453121" cy="1397428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8"/>
          <p:cNvSpPr/>
          <p:nvPr/>
        </p:nvSpPr>
        <p:spPr>
          <a:xfrm rot="2193060">
            <a:off x="3471672" y="3937559"/>
            <a:ext cx="1531627" cy="1977127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8"/>
          <p:cNvSpPr/>
          <p:nvPr/>
        </p:nvSpPr>
        <p:spPr>
          <a:xfrm>
            <a:off x="4449125" y="-1028703"/>
            <a:ext cx="1831755" cy="1725630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8"/>
          <p:cNvSpPr/>
          <p:nvPr/>
        </p:nvSpPr>
        <p:spPr>
          <a:xfrm>
            <a:off x="-408175" y="-873775"/>
            <a:ext cx="1128174" cy="1084927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4_1_1_2_1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9"/>
          <p:cNvSpPr txBox="1"/>
          <p:nvPr>
            <p:ph type="title"/>
          </p:nvPr>
        </p:nvSpPr>
        <p:spPr>
          <a:xfrm>
            <a:off x="867500" y="808650"/>
            <a:ext cx="3468000" cy="24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2" name="Google Shape;222;p19"/>
          <p:cNvSpPr txBox="1"/>
          <p:nvPr>
            <p:ph idx="1" type="subTitle"/>
          </p:nvPr>
        </p:nvSpPr>
        <p:spPr>
          <a:xfrm>
            <a:off x="867500" y="3227250"/>
            <a:ext cx="3468000" cy="110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3" name="Google Shape;223;p19"/>
          <p:cNvSpPr/>
          <p:nvPr/>
        </p:nvSpPr>
        <p:spPr>
          <a:xfrm flipH="1" rot="4246296">
            <a:off x="-875575" y="3625570"/>
            <a:ext cx="2062978" cy="2920643"/>
          </a:xfrm>
          <a:custGeom>
            <a:rect b="b" l="l" r="r" t="t"/>
            <a:pathLst>
              <a:path extrusionOk="0" h="38494" w="27190">
                <a:moveTo>
                  <a:pt x="4926" y="1"/>
                </a:moveTo>
                <a:cubicBezTo>
                  <a:pt x="4071" y="1"/>
                  <a:pt x="3254" y="179"/>
                  <a:pt x="2618" y="565"/>
                </a:cubicBezTo>
                <a:cubicBezTo>
                  <a:pt x="622" y="1778"/>
                  <a:pt x="761" y="5273"/>
                  <a:pt x="538" y="7275"/>
                </a:cubicBezTo>
                <a:cubicBezTo>
                  <a:pt x="167" y="10601"/>
                  <a:pt x="1" y="13952"/>
                  <a:pt x="41" y="17299"/>
                </a:cubicBezTo>
                <a:cubicBezTo>
                  <a:pt x="120" y="23885"/>
                  <a:pt x="995" y="30463"/>
                  <a:pt x="2662" y="36837"/>
                </a:cubicBezTo>
                <a:cubicBezTo>
                  <a:pt x="2721" y="37069"/>
                  <a:pt x="2787" y="37309"/>
                  <a:pt x="2943" y="37493"/>
                </a:cubicBezTo>
                <a:cubicBezTo>
                  <a:pt x="3178" y="37769"/>
                  <a:pt x="3562" y="37856"/>
                  <a:pt x="3919" y="37923"/>
                </a:cubicBezTo>
                <a:cubicBezTo>
                  <a:pt x="5716" y="38262"/>
                  <a:pt x="7560" y="38494"/>
                  <a:pt x="9389" y="38494"/>
                </a:cubicBezTo>
                <a:cubicBezTo>
                  <a:pt x="11143" y="38494"/>
                  <a:pt x="12882" y="38281"/>
                  <a:pt x="14552" y="37745"/>
                </a:cubicBezTo>
                <a:cubicBezTo>
                  <a:pt x="16505" y="37119"/>
                  <a:pt x="18464" y="35878"/>
                  <a:pt x="19053" y="33913"/>
                </a:cubicBezTo>
                <a:cubicBezTo>
                  <a:pt x="19604" y="32074"/>
                  <a:pt x="18824" y="30082"/>
                  <a:pt x="19120" y="28186"/>
                </a:cubicBezTo>
                <a:cubicBezTo>
                  <a:pt x="19608" y="25042"/>
                  <a:pt x="22749" y="23137"/>
                  <a:pt x="24648" y="20585"/>
                </a:cubicBezTo>
                <a:cubicBezTo>
                  <a:pt x="26547" y="18036"/>
                  <a:pt x="27190" y="14483"/>
                  <a:pt x="25906" y="11577"/>
                </a:cubicBezTo>
                <a:cubicBezTo>
                  <a:pt x="24794" y="9060"/>
                  <a:pt x="22132" y="7246"/>
                  <a:pt x="19422" y="7246"/>
                </a:cubicBezTo>
                <a:cubicBezTo>
                  <a:pt x="19003" y="7246"/>
                  <a:pt x="18582" y="7290"/>
                  <a:pt x="18166" y="7381"/>
                </a:cubicBezTo>
                <a:cubicBezTo>
                  <a:pt x="17126" y="7608"/>
                  <a:pt x="16163" y="8097"/>
                  <a:pt x="15139" y="8383"/>
                </a:cubicBezTo>
                <a:cubicBezTo>
                  <a:pt x="14678" y="8512"/>
                  <a:pt x="14189" y="8595"/>
                  <a:pt x="13709" y="8595"/>
                </a:cubicBezTo>
                <a:cubicBezTo>
                  <a:pt x="13120" y="8595"/>
                  <a:pt x="12545" y="8470"/>
                  <a:pt x="12053" y="8151"/>
                </a:cubicBezTo>
                <a:cubicBezTo>
                  <a:pt x="10173" y="6929"/>
                  <a:pt x="10741" y="3963"/>
                  <a:pt x="9526" y="2078"/>
                </a:cubicBezTo>
                <a:cubicBezTo>
                  <a:pt x="8693" y="786"/>
                  <a:pt x="6723" y="1"/>
                  <a:pt x="49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19"/>
          <p:cNvSpPr/>
          <p:nvPr/>
        </p:nvSpPr>
        <p:spPr>
          <a:xfrm rot="10104574">
            <a:off x="490362" y="-1091633"/>
            <a:ext cx="1531617" cy="1977114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19"/>
          <p:cNvSpPr/>
          <p:nvPr/>
        </p:nvSpPr>
        <p:spPr>
          <a:xfrm>
            <a:off x="2740250" y="4534047"/>
            <a:ext cx="1831755" cy="1725630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9"/>
          <p:cNvSpPr/>
          <p:nvPr/>
        </p:nvSpPr>
        <p:spPr>
          <a:xfrm>
            <a:off x="-1143550" y="697850"/>
            <a:ext cx="2282650" cy="2195147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9"/>
          <p:cNvSpPr/>
          <p:nvPr/>
        </p:nvSpPr>
        <p:spPr>
          <a:xfrm>
            <a:off x="3253413" y="-801800"/>
            <a:ext cx="1453121" cy="1397428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9"/>
          <p:cNvSpPr/>
          <p:nvPr/>
        </p:nvSpPr>
        <p:spPr>
          <a:xfrm>
            <a:off x="8429000" y="1435850"/>
            <a:ext cx="2282650" cy="2195147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9"/>
          <p:cNvSpPr/>
          <p:nvPr/>
        </p:nvSpPr>
        <p:spPr>
          <a:xfrm flipH="1" rot="-3737199">
            <a:off x="8258896" y="-1927503"/>
            <a:ext cx="2063010" cy="2920688"/>
          </a:xfrm>
          <a:custGeom>
            <a:rect b="b" l="l" r="r" t="t"/>
            <a:pathLst>
              <a:path extrusionOk="0" h="38494" w="27190">
                <a:moveTo>
                  <a:pt x="4926" y="1"/>
                </a:moveTo>
                <a:cubicBezTo>
                  <a:pt x="4071" y="1"/>
                  <a:pt x="3254" y="179"/>
                  <a:pt x="2618" y="565"/>
                </a:cubicBezTo>
                <a:cubicBezTo>
                  <a:pt x="622" y="1778"/>
                  <a:pt x="761" y="5273"/>
                  <a:pt x="538" y="7275"/>
                </a:cubicBezTo>
                <a:cubicBezTo>
                  <a:pt x="167" y="10601"/>
                  <a:pt x="1" y="13952"/>
                  <a:pt x="41" y="17299"/>
                </a:cubicBezTo>
                <a:cubicBezTo>
                  <a:pt x="120" y="23885"/>
                  <a:pt x="995" y="30463"/>
                  <a:pt x="2662" y="36837"/>
                </a:cubicBezTo>
                <a:cubicBezTo>
                  <a:pt x="2721" y="37069"/>
                  <a:pt x="2787" y="37309"/>
                  <a:pt x="2943" y="37493"/>
                </a:cubicBezTo>
                <a:cubicBezTo>
                  <a:pt x="3178" y="37769"/>
                  <a:pt x="3562" y="37856"/>
                  <a:pt x="3919" y="37923"/>
                </a:cubicBezTo>
                <a:cubicBezTo>
                  <a:pt x="5716" y="38262"/>
                  <a:pt x="7560" y="38494"/>
                  <a:pt x="9389" y="38494"/>
                </a:cubicBezTo>
                <a:cubicBezTo>
                  <a:pt x="11143" y="38494"/>
                  <a:pt x="12882" y="38281"/>
                  <a:pt x="14552" y="37745"/>
                </a:cubicBezTo>
                <a:cubicBezTo>
                  <a:pt x="16505" y="37119"/>
                  <a:pt x="18464" y="35878"/>
                  <a:pt x="19053" y="33913"/>
                </a:cubicBezTo>
                <a:cubicBezTo>
                  <a:pt x="19604" y="32074"/>
                  <a:pt x="18824" y="30082"/>
                  <a:pt x="19120" y="28186"/>
                </a:cubicBezTo>
                <a:cubicBezTo>
                  <a:pt x="19608" y="25042"/>
                  <a:pt x="22749" y="23137"/>
                  <a:pt x="24648" y="20585"/>
                </a:cubicBezTo>
                <a:cubicBezTo>
                  <a:pt x="26547" y="18036"/>
                  <a:pt x="27190" y="14483"/>
                  <a:pt x="25906" y="11577"/>
                </a:cubicBezTo>
                <a:cubicBezTo>
                  <a:pt x="24794" y="9060"/>
                  <a:pt x="22132" y="7246"/>
                  <a:pt x="19422" y="7246"/>
                </a:cubicBezTo>
                <a:cubicBezTo>
                  <a:pt x="19003" y="7246"/>
                  <a:pt x="18582" y="7290"/>
                  <a:pt x="18166" y="7381"/>
                </a:cubicBezTo>
                <a:cubicBezTo>
                  <a:pt x="17126" y="7608"/>
                  <a:pt x="16163" y="8097"/>
                  <a:pt x="15139" y="8383"/>
                </a:cubicBezTo>
                <a:cubicBezTo>
                  <a:pt x="14678" y="8512"/>
                  <a:pt x="14189" y="8595"/>
                  <a:pt x="13709" y="8595"/>
                </a:cubicBezTo>
                <a:cubicBezTo>
                  <a:pt x="13120" y="8595"/>
                  <a:pt x="12545" y="8470"/>
                  <a:pt x="12053" y="8151"/>
                </a:cubicBezTo>
                <a:cubicBezTo>
                  <a:pt x="10173" y="6929"/>
                  <a:pt x="10741" y="3963"/>
                  <a:pt x="9526" y="2078"/>
                </a:cubicBezTo>
                <a:cubicBezTo>
                  <a:pt x="8693" y="786"/>
                  <a:pt x="6723" y="1"/>
                  <a:pt x="49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4_1_1_1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0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2" name="Google Shape;232;p20"/>
          <p:cNvSpPr/>
          <p:nvPr/>
        </p:nvSpPr>
        <p:spPr>
          <a:xfrm rot="-1212628">
            <a:off x="3709880" y="4734577"/>
            <a:ext cx="1457019" cy="1147910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0"/>
          <p:cNvSpPr/>
          <p:nvPr/>
        </p:nvSpPr>
        <p:spPr>
          <a:xfrm>
            <a:off x="7842288" y="3873950"/>
            <a:ext cx="1557043" cy="2138447"/>
          </a:xfrm>
          <a:custGeom>
            <a:rect b="b" l="l" r="r" t="t"/>
            <a:pathLst>
              <a:path extrusionOk="0" h="21822" w="15889">
                <a:moveTo>
                  <a:pt x="13851" y="1"/>
                </a:moveTo>
                <a:cubicBezTo>
                  <a:pt x="12180" y="1"/>
                  <a:pt x="10042" y="1859"/>
                  <a:pt x="9177" y="2845"/>
                </a:cubicBezTo>
                <a:cubicBezTo>
                  <a:pt x="7570" y="4677"/>
                  <a:pt x="6338" y="6949"/>
                  <a:pt x="4500" y="8478"/>
                </a:cubicBezTo>
                <a:cubicBezTo>
                  <a:pt x="3381" y="9408"/>
                  <a:pt x="2036" y="10065"/>
                  <a:pt x="1205" y="11325"/>
                </a:cubicBezTo>
                <a:cubicBezTo>
                  <a:pt x="0" y="13156"/>
                  <a:pt x="265" y="15870"/>
                  <a:pt x="1448" y="17720"/>
                </a:cubicBezTo>
                <a:cubicBezTo>
                  <a:pt x="2631" y="19569"/>
                  <a:pt x="4547" y="20660"/>
                  <a:pt x="6496" y="21244"/>
                </a:cubicBezTo>
                <a:cubicBezTo>
                  <a:pt x="7778" y="21629"/>
                  <a:pt x="9105" y="21821"/>
                  <a:pt x="10431" y="21821"/>
                </a:cubicBezTo>
                <a:cubicBezTo>
                  <a:pt x="11990" y="21821"/>
                  <a:pt x="13549" y="21556"/>
                  <a:pt x="15037" y="21028"/>
                </a:cubicBezTo>
                <a:cubicBezTo>
                  <a:pt x="15344" y="18686"/>
                  <a:pt x="15651" y="16334"/>
                  <a:pt x="15629" y="13966"/>
                </a:cubicBezTo>
                <a:cubicBezTo>
                  <a:pt x="15611" y="12191"/>
                  <a:pt x="15408" y="10424"/>
                  <a:pt x="15316" y="8652"/>
                </a:cubicBezTo>
                <a:cubicBezTo>
                  <a:pt x="15233" y="7056"/>
                  <a:pt x="15241" y="5456"/>
                  <a:pt x="15339" y="3862"/>
                </a:cubicBezTo>
                <a:cubicBezTo>
                  <a:pt x="15401" y="2845"/>
                  <a:pt x="15888" y="1212"/>
                  <a:pt x="15060" y="453"/>
                </a:cubicBezTo>
                <a:cubicBezTo>
                  <a:pt x="14713" y="134"/>
                  <a:pt x="14299" y="1"/>
                  <a:pt x="1385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0"/>
          <p:cNvSpPr/>
          <p:nvPr/>
        </p:nvSpPr>
        <p:spPr>
          <a:xfrm rot="2535505">
            <a:off x="-1047634" y="3938591"/>
            <a:ext cx="1926654" cy="1206878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0"/>
          <p:cNvSpPr/>
          <p:nvPr/>
        </p:nvSpPr>
        <p:spPr>
          <a:xfrm>
            <a:off x="-503262" y="682775"/>
            <a:ext cx="837926" cy="759301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0"/>
          <p:cNvSpPr/>
          <p:nvPr/>
        </p:nvSpPr>
        <p:spPr>
          <a:xfrm rot="-3593886">
            <a:off x="7825016" y="-34449"/>
            <a:ext cx="1591592" cy="1903483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0"/>
          <p:cNvSpPr/>
          <p:nvPr/>
        </p:nvSpPr>
        <p:spPr>
          <a:xfrm rot="-9959244">
            <a:off x="2109581" y="-931485"/>
            <a:ext cx="1926665" cy="1206885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title"/>
          </p:nvPr>
        </p:nvSpPr>
        <p:spPr>
          <a:xfrm>
            <a:off x="2233950" y="2703050"/>
            <a:ext cx="4676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3"/>
          <p:cNvSpPr txBox="1"/>
          <p:nvPr>
            <p:ph hasCustomPrompt="1" idx="2" type="title"/>
          </p:nvPr>
        </p:nvSpPr>
        <p:spPr>
          <a:xfrm>
            <a:off x="4021750" y="1716725"/>
            <a:ext cx="1100700" cy="799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" name="Google Shape;22;p3"/>
          <p:cNvSpPr txBox="1"/>
          <p:nvPr>
            <p:ph idx="1" type="subTitle"/>
          </p:nvPr>
        </p:nvSpPr>
        <p:spPr>
          <a:xfrm>
            <a:off x="2233950" y="3316250"/>
            <a:ext cx="4676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/>
          <p:nvPr/>
        </p:nvSpPr>
        <p:spPr>
          <a:xfrm rot="3608368">
            <a:off x="7439293" y="112769"/>
            <a:ext cx="2870870" cy="2144696"/>
          </a:xfrm>
          <a:custGeom>
            <a:rect b="b" l="l" r="r" t="t"/>
            <a:pathLst>
              <a:path extrusionOk="0" h="14362" w="19225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655625" y="60825"/>
            <a:ext cx="1068491" cy="841790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 rot="1752558">
            <a:off x="-891559" y="3873490"/>
            <a:ext cx="3757266" cy="1749645"/>
          </a:xfrm>
          <a:custGeom>
            <a:rect b="b" l="l" r="r" t="t"/>
            <a:pathLst>
              <a:path extrusionOk="0" h="15104" w="32435">
                <a:moveTo>
                  <a:pt x="19826" y="0"/>
                </a:moveTo>
                <a:cubicBezTo>
                  <a:pt x="16806" y="0"/>
                  <a:pt x="14531" y="2829"/>
                  <a:pt x="11637" y="3741"/>
                </a:cubicBezTo>
                <a:cubicBezTo>
                  <a:pt x="8582" y="4703"/>
                  <a:pt x="4889" y="3517"/>
                  <a:pt x="2299" y="5401"/>
                </a:cubicBezTo>
                <a:cubicBezTo>
                  <a:pt x="472" y="6730"/>
                  <a:pt x="1" y="9210"/>
                  <a:pt x="526" y="11304"/>
                </a:cubicBezTo>
                <a:cubicBezTo>
                  <a:pt x="1165" y="13847"/>
                  <a:pt x="3393" y="13899"/>
                  <a:pt x="5729" y="14157"/>
                </a:cubicBezTo>
                <a:cubicBezTo>
                  <a:pt x="11416" y="14788"/>
                  <a:pt x="17138" y="15104"/>
                  <a:pt x="22860" y="15104"/>
                </a:cubicBezTo>
                <a:cubicBezTo>
                  <a:pt x="25956" y="15104"/>
                  <a:pt x="29052" y="15011"/>
                  <a:pt x="32143" y="14826"/>
                </a:cubicBezTo>
                <a:cubicBezTo>
                  <a:pt x="32346" y="13227"/>
                  <a:pt x="32434" y="11323"/>
                  <a:pt x="31180" y="10310"/>
                </a:cubicBezTo>
                <a:cubicBezTo>
                  <a:pt x="30401" y="9681"/>
                  <a:pt x="29316" y="9603"/>
                  <a:pt x="28433" y="9131"/>
                </a:cubicBezTo>
                <a:cubicBezTo>
                  <a:pt x="26549" y="8122"/>
                  <a:pt x="26072" y="5707"/>
                  <a:pt x="25120" y="3794"/>
                </a:cubicBezTo>
                <a:cubicBezTo>
                  <a:pt x="24114" y="1775"/>
                  <a:pt x="22175" y="46"/>
                  <a:pt x="19920" y="1"/>
                </a:cubicBezTo>
                <a:cubicBezTo>
                  <a:pt x="19889" y="1"/>
                  <a:pt x="19857" y="0"/>
                  <a:pt x="19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/>
          <p:nvPr/>
        </p:nvSpPr>
        <p:spPr>
          <a:xfrm rot="-3730653">
            <a:off x="6448867" y="4310334"/>
            <a:ext cx="2300056" cy="1440781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 rot="8718858">
            <a:off x="463980" y="940571"/>
            <a:ext cx="650970" cy="778535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300300" y="4777376"/>
            <a:ext cx="234869" cy="225877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 rot="-1144307">
            <a:off x="4090186" y="-1631616"/>
            <a:ext cx="2627512" cy="2151770"/>
          </a:xfrm>
          <a:custGeom>
            <a:rect b="b" l="l" r="r" t="t"/>
            <a:pathLst>
              <a:path extrusionOk="0" h="17911" w="21871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2922100" y="4602425"/>
            <a:ext cx="1321819" cy="1245219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4_1_1_1_1">
    <p:bg>
      <p:bgPr>
        <a:solidFill>
          <a:schemeClr val="lt2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1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40" name="Google Shape;240;p21"/>
          <p:cNvGrpSpPr/>
          <p:nvPr/>
        </p:nvGrpSpPr>
        <p:grpSpPr>
          <a:xfrm>
            <a:off x="5935541" y="4612911"/>
            <a:ext cx="1220011" cy="897729"/>
            <a:chOff x="5935541" y="4612911"/>
            <a:chExt cx="1220011" cy="897729"/>
          </a:xfrm>
        </p:grpSpPr>
        <p:sp>
          <p:nvSpPr>
            <p:cNvPr id="241" name="Google Shape;241;p21"/>
            <p:cNvSpPr/>
            <p:nvPr/>
          </p:nvSpPr>
          <p:spPr>
            <a:xfrm flipH="1" rot="6951893">
              <a:off x="6942294" y="5297382"/>
              <a:ext cx="182578" cy="182578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1"/>
            <p:cNvSpPr/>
            <p:nvPr/>
          </p:nvSpPr>
          <p:spPr>
            <a:xfrm flipH="1" rot="6951893">
              <a:off x="6782679" y="5079259"/>
              <a:ext cx="182732" cy="182655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1"/>
            <p:cNvSpPr/>
            <p:nvPr/>
          </p:nvSpPr>
          <p:spPr>
            <a:xfrm flipH="1" rot="6951893">
              <a:off x="6616550" y="4910792"/>
              <a:ext cx="130578" cy="130424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1"/>
            <p:cNvSpPr/>
            <p:nvPr/>
          </p:nvSpPr>
          <p:spPr>
            <a:xfrm flipH="1" rot="6951893">
              <a:off x="6420633" y="4786988"/>
              <a:ext cx="130501" cy="130424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1"/>
            <p:cNvSpPr/>
            <p:nvPr/>
          </p:nvSpPr>
          <p:spPr>
            <a:xfrm flipH="1" rot="6951893">
              <a:off x="6193100" y="4689549"/>
              <a:ext cx="130424" cy="130424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 flipH="1" rot="6951893">
              <a:off x="5957470" y="4634841"/>
              <a:ext cx="130501" cy="130501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7" name="Google Shape;247;p21"/>
          <p:cNvSpPr/>
          <p:nvPr/>
        </p:nvSpPr>
        <p:spPr>
          <a:xfrm>
            <a:off x="7659050" y="-280875"/>
            <a:ext cx="2232156" cy="2102800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21"/>
          <p:cNvSpPr/>
          <p:nvPr/>
        </p:nvSpPr>
        <p:spPr>
          <a:xfrm rot="-4562283">
            <a:off x="8478636" y="3576740"/>
            <a:ext cx="1510137" cy="1128180"/>
          </a:xfrm>
          <a:custGeom>
            <a:rect b="b" l="l" r="r" t="t"/>
            <a:pathLst>
              <a:path extrusionOk="0" h="14362" w="19225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1"/>
          <p:cNvSpPr/>
          <p:nvPr/>
        </p:nvSpPr>
        <p:spPr>
          <a:xfrm rot="-6256265">
            <a:off x="2436824" y="-894842"/>
            <a:ext cx="1250938" cy="1496101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1"/>
          <p:cNvSpPr/>
          <p:nvPr/>
        </p:nvSpPr>
        <p:spPr>
          <a:xfrm>
            <a:off x="415375" y="4773225"/>
            <a:ext cx="959397" cy="922631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1"/>
          <p:cNvSpPr/>
          <p:nvPr/>
        </p:nvSpPr>
        <p:spPr>
          <a:xfrm rot="-1943127">
            <a:off x="-1112817" y="2044372"/>
            <a:ext cx="1678038" cy="2166101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1"/>
          <p:cNvSpPr/>
          <p:nvPr/>
        </p:nvSpPr>
        <p:spPr>
          <a:xfrm rot="7381224">
            <a:off x="7469495" y="4773225"/>
            <a:ext cx="959399" cy="922631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3" name="Google Shape;253;p21"/>
          <p:cNvGrpSpPr/>
          <p:nvPr/>
        </p:nvGrpSpPr>
        <p:grpSpPr>
          <a:xfrm>
            <a:off x="-329802" y="494125"/>
            <a:ext cx="745182" cy="1291269"/>
            <a:chOff x="-329802" y="494125"/>
            <a:chExt cx="745182" cy="1291269"/>
          </a:xfrm>
        </p:grpSpPr>
        <p:sp>
          <p:nvSpPr>
            <p:cNvPr id="254" name="Google Shape;254;p21"/>
            <p:cNvSpPr/>
            <p:nvPr/>
          </p:nvSpPr>
          <p:spPr>
            <a:xfrm rot="-1091844">
              <a:off x="-305859" y="518067"/>
              <a:ext cx="182574" cy="182574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1"/>
            <p:cNvSpPr/>
            <p:nvPr/>
          </p:nvSpPr>
          <p:spPr>
            <a:xfrm rot="-1091844">
              <a:off x="-111081" y="705232"/>
              <a:ext cx="182728" cy="182651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1"/>
            <p:cNvSpPr/>
            <p:nvPr/>
          </p:nvSpPr>
          <p:spPr>
            <a:xfrm rot="-1091844">
              <a:off x="82202" y="947789"/>
              <a:ext cx="130575" cy="130421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1"/>
            <p:cNvSpPr/>
            <p:nvPr/>
          </p:nvSpPr>
          <p:spPr>
            <a:xfrm rot="-1091844">
              <a:off x="178800" y="1158508"/>
              <a:ext cx="130498" cy="130421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1"/>
            <p:cNvSpPr/>
            <p:nvPr/>
          </p:nvSpPr>
          <p:spPr>
            <a:xfrm rot="-1091844">
              <a:off x="245052" y="1397043"/>
              <a:ext cx="130421" cy="130421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1"/>
            <p:cNvSpPr/>
            <p:nvPr/>
          </p:nvSpPr>
          <p:spPr>
            <a:xfrm rot="-1091844">
              <a:off x="267769" y="1637783"/>
              <a:ext cx="130498" cy="130498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4_1_1_1_1_1">
    <p:bg>
      <p:bgPr>
        <a:solidFill>
          <a:schemeClr val="lt2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2" name="Google Shape;262;p22"/>
          <p:cNvSpPr/>
          <p:nvPr/>
        </p:nvSpPr>
        <p:spPr>
          <a:xfrm rot="3674664">
            <a:off x="6810966" y="-380177"/>
            <a:ext cx="2450109" cy="1830349"/>
          </a:xfrm>
          <a:custGeom>
            <a:rect b="b" l="l" r="r" t="t"/>
            <a:pathLst>
              <a:path extrusionOk="0" h="14362" w="19225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2"/>
          <p:cNvSpPr/>
          <p:nvPr/>
        </p:nvSpPr>
        <p:spPr>
          <a:xfrm>
            <a:off x="5065977" y="-251759"/>
            <a:ext cx="1051783" cy="828607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2"/>
          <p:cNvSpPr/>
          <p:nvPr/>
        </p:nvSpPr>
        <p:spPr>
          <a:xfrm rot="-4478691">
            <a:off x="7671378" y="4270903"/>
            <a:ext cx="2602901" cy="1630447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2"/>
          <p:cNvSpPr/>
          <p:nvPr/>
        </p:nvSpPr>
        <p:spPr>
          <a:xfrm>
            <a:off x="168260" y="-71150"/>
            <a:ext cx="203543" cy="244996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/>
          <p:nvPr/>
        </p:nvSpPr>
        <p:spPr>
          <a:xfrm>
            <a:off x="-883518" y="1243022"/>
            <a:ext cx="1051773" cy="953014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2"/>
          <p:cNvSpPr/>
          <p:nvPr/>
        </p:nvSpPr>
        <p:spPr>
          <a:xfrm>
            <a:off x="-883528" y="3690938"/>
            <a:ext cx="1296621" cy="1550736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4_1_1_1_1_1_1">
    <p:bg>
      <p:bgPr>
        <a:solidFill>
          <a:schemeClr val="lt2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3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0" name="Google Shape;270;p23"/>
          <p:cNvSpPr/>
          <p:nvPr/>
        </p:nvSpPr>
        <p:spPr>
          <a:xfrm>
            <a:off x="5630877" y="3557554"/>
            <a:ext cx="2000256" cy="1884339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p23"/>
          <p:cNvSpPr/>
          <p:nvPr/>
        </p:nvSpPr>
        <p:spPr>
          <a:xfrm>
            <a:off x="7149550" y="3914475"/>
            <a:ext cx="829710" cy="797904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3"/>
          <p:cNvSpPr/>
          <p:nvPr/>
        </p:nvSpPr>
        <p:spPr>
          <a:xfrm flipH="1">
            <a:off x="7700138" y="-152392"/>
            <a:ext cx="3342690" cy="1656433"/>
          </a:xfrm>
          <a:custGeom>
            <a:rect b="b" l="l" r="r" t="t"/>
            <a:pathLst>
              <a:path extrusionOk="0" h="19850" w="40055">
                <a:moveTo>
                  <a:pt x="37538" y="1"/>
                </a:moveTo>
                <a:cubicBezTo>
                  <a:pt x="37528" y="1"/>
                  <a:pt x="37517" y="1"/>
                  <a:pt x="37507" y="1"/>
                </a:cubicBezTo>
                <a:lnTo>
                  <a:pt x="19894" y="43"/>
                </a:lnTo>
                <a:cubicBezTo>
                  <a:pt x="17692" y="48"/>
                  <a:pt x="15490" y="54"/>
                  <a:pt x="13288" y="59"/>
                </a:cubicBezTo>
                <a:cubicBezTo>
                  <a:pt x="10125" y="67"/>
                  <a:pt x="6962" y="74"/>
                  <a:pt x="3802" y="208"/>
                </a:cubicBezTo>
                <a:cubicBezTo>
                  <a:pt x="3744" y="210"/>
                  <a:pt x="3681" y="211"/>
                  <a:pt x="3616" y="211"/>
                </a:cubicBezTo>
                <a:cubicBezTo>
                  <a:pt x="3277" y="211"/>
                  <a:pt x="2849" y="184"/>
                  <a:pt x="2416" y="184"/>
                </a:cubicBezTo>
                <a:cubicBezTo>
                  <a:pt x="1549" y="184"/>
                  <a:pt x="660" y="292"/>
                  <a:pt x="417" y="942"/>
                </a:cubicBezTo>
                <a:cubicBezTo>
                  <a:pt x="0" y="2051"/>
                  <a:pt x="1529" y="3549"/>
                  <a:pt x="2335" y="3990"/>
                </a:cubicBezTo>
                <a:cubicBezTo>
                  <a:pt x="3341" y="4540"/>
                  <a:pt x="4505" y="4695"/>
                  <a:pt x="5660" y="4695"/>
                </a:cubicBezTo>
                <a:cubicBezTo>
                  <a:pt x="5885" y="4695"/>
                  <a:pt x="6109" y="4689"/>
                  <a:pt x="6331" y="4679"/>
                </a:cubicBezTo>
                <a:cubicBezTo>
                  <a:pt x="8172" y="4597"/>
                  <a:pt x="9998" y="4264"/>
                  <a:pt x="11839" y="4264"/>
                </a:cubicBezTo>
                <a:cubicBezTo>
                  <a:pt x="11890" y="4264"/>
                  <a:pt x="11941" y="4264"/>
                  <a:pt x="11993" y="4265"/>
                </a:cubicBezTo>
                <a:cubicBezTo>
                  <a:pt x="13886" y="4286"/>
                  <a:pt x="15868" y="4727"/>
                  <a:pt x="17268" y="6002"/>
                </a:cubicBezTo>
                <a:cubicBezTo>
                  <a:pt x="18138" y="6793"/>
                  <a:pt x="18722" y="7849"/>
                  <a:pt x="19180" y="8932"/>
                </a:cubicBezTo>
                <a:cubicBezTo>
                  <a:pt x="19934" y="10716"/>
                  <a:pt x="20384" y="12628"/>
                  <a:pt x="20504" y="14561"/>
                </a:cubicBezTo>
                <a:cubicBezTo>
                  <a:pt x="20598" y="16053"/>
                  <a:pt x="20551" y="17708"/>
                  <a:pt x="21536" y="18831"/>
                </a:cubicBezTo>
                <a:cubicBezTo>
                  <a:pt x="22150" y="19531"/>
                  <a:pt x="23061" y="19850"/>
                  <a:pt x="23997" y="19850"/>
                </a:cubicBezTo>
                <a:cubicBezTo>
                  <a:pt x="24734" y="19850"/>
                  <a:pt x="25486" y="19653"/>
                  <a:pt x="26122" y="19290"/>
                </a:cubicBezTo>
                <a:cubicBezTo>
                  <a:pt x="27568" y="18465"/>
                  <a:pt x="28516" y="16988"/>
                  <a:pt x="29243" y="15493"/>
                </a:cubicBezTo>
                <a:cubicBezTo>
                  <a:pt x="29972" y="13997"/>
                  <a:pt x="30547" y="12410"/>
                  <a:pt x="31520" y="11059"/>
                </a:cubicBezTo>
                <a:cubicBezTo>
                  <a:pt x="32540" y="9642"/>
                  <a:pt x="33983" y="8534"/>
                  <a:pt x="35614" y="7913"/>
                </a:cubicBezTo>
                <a:cubicBezTo>
                  <a:pt x="36690" y="7505"/>
                  <a:pt x="37887" y="7278"/>
                  <a:pt x="38735" y="6501"/>
                </a:cubicBezTo>
                <a:cubicBezTo>
                  <a:pt x="39897" y="5436"/>
                  <a:pt x="40047" y="3681"/>
                  <a:pt x="40053" y="2103"/>
                </a:cubicBezTo>
                <a:cubicBezTo>
                  <a:pt x="40055" y="1660"/>
                  <a:pt x="40045" y="1192"/>
                  <a:pt x="39816" y="813"/>
                </a:cubicBezTo>
                <a:cubicBezTo>
                  <a:pt x="39380" y="89"/>
                  <a:pt x="38387" y="1"/>
                  <a:pt x="375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3"/>
          <p:cNvSpPr/>
          <p:nvPr/>
        </p:nvSpPr>
        <p:spPr>
          <a:xfrm rot="632989">
            <a:off x="887014" y="4351302"/>
            <a:ext cx="1469335" cy="1501167"/>
          </a:xfrm>
          <a:custGeom>
            <a:rect b="b" l="l" r="r" t="t"/>
            <a:pathLst>
              <a:path extrusionOk="0" h="18675" w="18279">
                <a:moveTo>
                  <a:pt x="13375" y="0"/>
                </a:moveTo>
                <a:cubicBezTo>
                  <a:pt x="12417" y="0"/>
                  <a:pt x="11462" y="393"/>
                  <a:pt x="10692" y="1296"/>
                </a:cubicBezTo>
                <a:cubicBezTo>
                  <a:pt x="10011" y="2096"/>
                  <a:pt x="9771" y="3110"/>
                  <a:pt x="9021" y="3877"/>
                </a:cubicBezTo>
                <a:cubicBezTo>
                  <a:pt x="7976" y="4948"/>
                  <a:pt x="6451" y="5528"/>
                  <a:pt x="5089" y="6069"/>
                </a:cubicBezTo>
                <a:cubicBezTo>
                  <a:pt x="4040" y="6486"/>
                  <a:pt x="2980" y="6937"/>
                  <a:pt x="2117" y="7664"/>
                </a:cubicBezTo>
                <a:cubicBezTo>
                  <a:pt x="762" y="8805"/>
                  <a:pt x="1" y="10600"/>
                  <a:pt x="74" y="12369"/>
                </a:cubicBezTo>
                <a:cubicBezTo>
                  <a:pt x="148" y="14138"/>
                  <a:pt x="1042" y="15847"/>
                  <a:pt x="2425" y="16953"/>
                </a:cubicBezTo>
                <a:cubicBezTo>
                  <a:pt x="3273" y="17630"/>
                  <a:pt x="4285" y="18085"/>
                  <a:pt x="5334" y="18365"/>
                </a:cubicBezTo>
                <a:cubicBezTo>
                  <a:pt x="6122" y="18574"/>
                  <a:pt x="6932" y="18675"/>
                  <a:pt x="7741" y="18675"/>
                </a:cubicBezTo>
                <a:cubicBezTo>
                  <a:pt x="11568" y="18675"/>
                  <a:pt x="15403" y="16437"/>
                  <a:pt x="17072" y="12961"/>
                </a:cubicBezTo>
                <a:cubicBezTo>
                  <a:pt x="17978" y="11074"/>
                  <a:pt x="18279" y="8940"/>
                  <a:pt x="18227" y="6847"/>
                </a:cubicBezTo>
                <a:cubicBezTo>
                  <a:pt x="18188" y="5274"/>
                  <a:pt x="17940" y="3660"/>
                  <a:pt x="17133" y="2310"/>
                </a:cubicBezTo>
                <a:cubicBezTo>
                  <a:pt x="16295" y="908"/>
                  <a:pt x="14831" y="0"/>
                  <a:pt x="1337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3"/>
          <p:cNvSpPr/>
          <p:nvPr/>
        </p:nvSpPr>
        <p:spPr>
          <a:xfrm rot="-7511528">
            <a:off x="-992012" y="-414396"/>
            <a:ext cx="2391986" cy="1533453"/>
          </a:xfrm>
          <a:custGeom>
            <a:rect b="b" l="l" r="r" t="t"/>
            <a:pathLst>
              <a:path extrusionOk="0" h="18908" w="29494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3"/>
          <p:cNvSpPr/>
          <p:nvPr/>
        </p:nvSpPr>
        <p:spPr>
          <a:xfrm>
            <a:off x="4330100" y="-807950"/>
            <a:ext cx="1300767" cy="1555667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3"/>
          <p:cNvSpPr/>
          <p:nvPr/>
        </p:nvSpPr>
        <p:spPr>
          <a:xfrm>
            <a:off x="7482925" y="65976"/>
            <a:ext cx="595528" cy="572699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4_1_1_1_1_1_1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9" name="Google Shape;279;p24"/>
          <p:cNvSpPr/>
          <p:nvPr/>
        </p:nvSpPr>
        <p:spPr>
          <a:xfrm>
            <a:off x="6793341" y="4831125"/>
            <a:ext cx="1269574" cy="1000210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24"/>
          <p:cNvSpPr/>
          <p:nvPr/>
        </p:nvSpPr>
        <p:spPr>
          <a:xfrm rot="-3896612">
            <a:off x="8090061" y="-491634"/>
            <a:ext cx="1544917" cy="1859555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24"/>
          <p:cNvSpPr/>
          <p:nvPr/>
        </p:nvSpPr>
        <p:spPr>
          <a:xfrm>
            <a:off x="668350" y="4408425"/>
            <a:ext cx="763974" cy="692302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24"/>
          <p:cNvSpPr/>
          <p:nvPr/>
        </p:nvSpPr>
        <p:spPr>
          <a:xfrm>
            <a:off x="356325" y="4656074"/>
            <a:ext cx="1788740" cy="1467020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4"/>
          <p:cNvSpPr/>
          <p:nvPr/>
        </p:nvSpPr>
        <p:spPr>
          <a:xfrm rot="-3896612">
            <a:off x="-1034889" y="-979609"/>
            <a:ext cx="1544917" cy="1859555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CUSTOM_4_1_1_1_1_1_1_1_1">
    <p:bg>
      <p:bgPr>
        <a:solidFill>
          <a:schemeClr val="lt2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86" name="Google Shape;286;p25"/>
          <p:cNvSpPr/>
          <p:nvPr/>
        </p:nvSpPr>
        <p:spPr>
          <a:xfrm>
            <a:off x="6269350" y="-251950"/>
            <a:ext cx="1104599" cy="870258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5"/>
          <p:cNvSpPr/>
          <p:nvPr/>
        </p:nvSpPr>
        <p:spPr>
          <a:xfrm>
            <a:off x="8029425" y="3659113"/>
            <a:ext cx="1382542" cy="1898787"/>
          </a:xfrm>
          <a:custGeom>
            <a:rect b="b" l="l" r="r" t="t"/>
            <a:pathLst>
              <a:path extrusionOk="0" h="21822" w="15889">
                <a:moveTo>
                  <a:pt x="13851" y="1"/>
                </a:moveTo>
                <a:cubicBezTo>
                  <a:pt x="12180" y="1"/>
                  <a:pt x="10042" y="1859"/>
                  <a:pt x="9177" y="2845"/>
                </a:cubicBezTo>
                <a:cubicBezTo>
                  <a:pt x="7570" y="4677"/>
                  <a:pt x="6338" y="6949"/>
                  <a:pt x="4500" y="8478"/>
                </a:cubicBezTo>
                <a:cubicBezTo>
                  <a:pt x="3381" y="9408"/>
                  <a:pt x="2036" y="10065"/>
                  <a:pt x="1205" y="11325"/>
                </a:cubicBezTo>
                <a:cubicBezTo>
                  <a:pt x="0" y="13156"/>
                  <a:pt x="265" y="15870"/>
                  <a:pt x="1448" y="17720"/>
                </a:cubicBezTo>
                <a:cubicBezTo>
                  <a:pt x="2631" y="19569"/>
                  <a:pt x="4547" y="20660"/>
                  <a:pt x="6496" y="21244"/>
                </a:cubicBezTo>
                <a:cubicBezTo>
                  <a:pt x="7778" y="21629"/>
                  <a:pt x="9105" y="21821"/>
                  <a:pt x="10431" y="21821"/>
                </a:cubicBezTo>
                <a:cubicBezTo>
                  <a:pt x="11990" y="21821"/>
                  <a:pt x="13549" y="21556"/>
                  <a:pt x="15037" y="21028"/>
                </a:cubicBezTo>
                <a:cubicBezTo>
                  <a:pt x="15344" y="18686"/>
                  <a:pt x="15651" y="16334"/>
                  <a:pt x="15629" y="13966"/>
                </a:cubicBezTo>
                <a:cubicBezTo>
                  <a:pt x="15611" y="12191"/>
                  <a:pt x="15408" y="10424"/>
                  <a:pt x="15316" y="8652"/>
                </a:cubicBezTo>
                <a:cubicBezTo>
                  <a:pt x="15233" y="7056"/>
                  <a:pt x="15241" y="5456"/>
                  <a:pt x="15339" y="3862"/>
                </a:cubicBezTo>
                <a:cubicBezTo>
                  <a:pt x="15401" y="2845"/>
                  <a:pt x="15888" y="1212"/>
                  <a:pt x="15060" y="453"/>
                </a:cubicBezTo>
                <a:cubicBezTo>
                  <a:pt x="14713" y="134"/>
                  <a:pt x="14299" y="1"/>
                  <a:pt x="13851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5"/>
          <p:cNvSpPr/>
          <p:nvPr/>
        </p:nvSpPr>
        <p:spPr>
          <a:xfrm rot="2699966">
            <a:off x="1021784" y="4644886"/>
            <a:ext cx="2333386" cy="1461674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25"/>
          <p:cNvSpPr/>
          <p:nvPr/>
        </p:nvSpPr>
        <p:spPr>
          <a:xfrm>
            <a:off x="573525" y="4608511"/>
            <a:ext cx="1104598" cy="1329561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5"/>
          <p:cNvSpPr/>
          <p:nvPr/>
        </p:nvSpPr>
        <p:spPr>
          <a:xfrm>
            <a:off x="-649275" y="445025"/>
            <a:ext cx="1069932" cy="1279598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5"/>
          <p:cNvSpPr/>
          <p:nvPr/>
        </p:nvSpPr>
        <p:spPr>
          <a:xfrm>
            <a:off x="8818575" y="235475"/>
            <a:ext cx="1069932" cy="1279598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CUSTOM_4_1_1_1_1_1_1_1_1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6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4" name="Google Shape;294;p26"/>
          <p:cNvSpPr/>
          <p:nvPr/>
        </p:nvSpPr>
        <p:spPr>
          <a:xfrm>
            <a:off x="-210225" y="4813265"/>
            <a:ext cx="1937196" cy="1091747"/>
          </a:xfrm>
          <a:custGeom>
            <a:rect b="b" l="l" r="r" t="t"/>
            <a:pathLst>
              <a:path extrusionOk="0" h="10328" w="18326">
                <a:moveTo>
                  <a:pt x="11061" y="1"/>
                </a:moveTo>
                <a:cubicBezTo>
                  <a:pt x="11018" y="1"/>
                  <a:pt x="10976" y="2"/>
                  <a:pt x="10934" y="3"/>
                </a:cubicBezTo>
                <a:cubicBezTo>
                  <a:pt x="8576" y="73"/>
                  <a:pt x="6733" y="2010"/>
                  <a:pt x="5342" y="3916"/>
                </a:cubicBezTo>
                <a:cubicBezTo>
                  <a:pt x="4352" y="5273"/>
                  <a:pt x="1" y="9075"/>
                  <a:pt x="3253" y="10104"/>
                </a:cubicBezTo>
                <a:cubicBezTo>
                  <a:pt x="3779" y="10271"/>
                  <a:pt x="4409" y="10328"/>
                  <a:pt x="5076" y="10328"/>
                </a:cubicBezTo>
                <a:cubicBezTo>
                  <a:pt x="6404" y="10328"/>
                  <a:pt x="7879" y="10102"/>
                  <a:pt x="8976" y="10061"/>
                </a:cubicBezTo>
                <a:cubicBezTo>
                  <a:pt x="10782" y="9993"/>
                  <a:pt x="12587" y="9878"/>
                  <a:pt x="14388" y="9714"/>
                </a:cubicBezTo>
                <a:cubicBezTo>
                  <a:pt x="15251" y="9636"/>
                  <a:pt x="16137" y="9539"/>
                  <a:pt x="16909" y="9144"/>
                </a:cubicBezTo>
                <a:cubicBezTo>
                  <a:pt x="17681" y="8748"/>
                  <a:pt x="18324" y="7985"/>
                  <a:pt x="18325" y="7117"/>
                </a:cubicBezTo>
                <a:cubicBezTo>
                  <a:pt x="18325" y="6451"/>
                  <a:pt x="17961" y="5847"/>
                  <a:pt x="17609" y="5281"/>
                </a:cubicBezTo>
                <a:cubicBezTo>
                  <a:pt x="16821" y="4018"/>
                  <a:pt x="16022" y="2738"/>
                  <a:pt x="14935" y="1720"/>
                </a:cubicBezTo>
                <a:cubicBezTo>
                  <a:pt x="13879" y="730"/>
                  <a:pt x="12504" y="1"/>
                  <a:pt x="110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6"/>
          <p:cNvSpPr/>
          <p:nvPr/>
        </p:nvSpPr>
        <p:spPr>
          <a:xfrm rot="-8690041">
            <a:off x="7641997" y="4626493"/>
            <a:ext cx="1243690" cy="1750343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6"/>
          <p:cNvSpPr/>
          <p:nvPr/>
        </p:nvSpPr>
        <p:spPr>
          <a:xfrm rot="-3872134">
            <a:off x="-636672" y="4411813"/>
            <a:ext cx="1344830" cy="1373964"/>
          </a:xfrm>
          <a:custGeom>
            <a:rect b="b" l="l" r="r" t="t"/>
            <a:pathLst>
              <a:path extrusionOk="0" h="18675" w="18279">
                <a:moveTo>
                  <a:pt x="13375" y="0"/>
                </a:moveTo>
                <a:cubicBezTo>
                  <a:pt x="12417" y="0"/>
                  <a:pt x="11462" y="393"/>
                  <a:pt x="10692" y="1296"/>
                </a:cubicBezTo>
                <a:cubicBezTo>
                  <a:pt x="10011" y="2096"/>
                  <a:pt x="9771" y="3110"/>
                  <a:pt x="9021" y="3877"/>
                </a:cubicBezTo>
                <a:cubicBezTo>
                  <a:pt x="7976" y="4948"/>
                  <a:pt x="6451" y="5528"/>
                  <a:pt x="5089" y="6069"/>
                </a:cubicBezTo>
                <a:cubicBezTo>
                  <a:pt x="4040" y="6486"/>
                  <a:pt x="2980" y="6937"/>
                  <a:pt x="2117" y="7664"/>
                </a:cubicBezTo>
                <a:cubicBezTo>
                  <a:pt x="762" y="8805"/>
                  <a:pt x="1" y="10600"/>
                  <a:pt x="74" y="12369"/>
                </a:cubicBezTo>
                <a:cubicBezTo>
                  <a:pt x="148" y="14138"/>
                  <a:pt x="1042" y="15847"/>
                  <a:pt x="2425" y="16953"/>
                </a:cubicBezTo>
                <a:cubicBezTo>
                  <a:pt x="3273" y="17630"/>
                  <a:pt x="4285" y="18085"/>
                  <a:pt x="5334" y="18365"/>
                </a:cubicBezTo>
                <a:cubicBezTo>
                  <a:pt x="6122" y="18574"/>
                  <a:pt x="6932" y="18675"/>
                  <a:pt x="7741" y="18675"/>
                </a:cubicBezTo>
                <a:cubicBezTo>
                  <a:pt x="11568" y="18675"/>
                  <a:pt x="15403" y="16437"/>
                  <a:pt x="17072" y="12961"/>
                </a:cubicBezTo>
                <a:cubicBezTo>
                  <a:pt x="17978" y="11074"/>
                  <a:pt x="18279" y="8940"/>
                  <a:pt x="18227" y="6847"/>
                </a:cubicBezTo>
                <a:cubicBezTo>
                  <a:pt x="18188" y="5274"/>
                  <a:pt x="17940" y="3660"/>
                  <a:pt x="17133" y="2310"/>
                </a:cubicBezTo>
                <a:cubicBezTo>
                  <a:pt x="16295" y="908"/>
                  <a:pt x="14831" y="0"/>
                  <a:pt x="133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6"/>
          <p:cNvSpPr/>
          <p:nvPr/>
        </p:nvSpPr>
        <p:spPr>
          <a:xfrm>
            <a:off x="6793300" y="-182412"/>
            <a:ext cx="458144" cy="440582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26"/>
          <p:cNvSpPr/>
          <p:nvPr/>
        </p:nvSpPr>
        <p:spPr>
          <a:xfrm>
            <a:off x="-639700" y="445019"/>
            <a:ext cx="1119180" cy="1444713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6"/>
          <p:cNvSpPr/>
          <p:nvPr/>
        </p:nvSpPr>
        <p:spPr>
          <a:xfrm>
            <a:off x="8144825" y="-419475"/>
            <a:ext cx="1858030" cy="1750355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6"/>
          <p:cNvSpPr/>
          <p:nvPr/>
        </p:nvSpPr>
        <p:spPr>
          <a:xfrm>
            <a:off x="7866236" y="4842873"/>
            <a:ext cx="278581" cy="267902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8">
  <p:cSld name="CUSTOM_4_1_1_1_1_1_1_1_1_1_1">
    <p:bg>
      <p:bgPr>
        <a:solidFill>
          <a:schemeClr val="lt2"/>
        </a:soli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7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3" name="Google Shape;303;p27"/>
          <p:cNvSpPr/>
          <p:nvPr/>
        </p:nvSpPr>
        <p:spPr>
          <a:xfrm rot="4603758">
            <a:off x="2496519" y="4983650"/>
            <a:ext cx="2021516" cy="1510170"/>
          </a:xfrm>
          <a:custGeom>
            <a:rect b="b" l="l" r="r" t="t"/>
            <a:pathLst>
              <a:path extrusionOk="0" h="14362" w="19225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7"/>
          <p:cNvSpPr/>
          <p:nvPr/>
        </p:nvSpPr>
        <p:spPr>
          <a:xfrm>
            <a:off x="-488885" y="1062000"/>
            <a:ext cx="963798" cy="759310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7"/>
          <p:cNvSpPr/>
          <p:nvPr/>
        </p:nvSpPr>
        <p:spPr>
          <a:xfrm>
            <a:off x="7105075" y="4422676"/>
            <a:ext cx="2200796" cy="1024844"/>
          </a:xfrm>
          <a:custGeom>
            <a:rect b="b" l="l" r="r" t="t"/>
            <a:pathLst>
              <a:path extrusionOk="0" h="15104" w="32435">
                <a:moveTo>
                  <a:pt x="19826" y="0"/>
                </a:moveTo>
                <a:cubicBezTo>
                  <a:pt x="16806" y="0"/>
                  <a:pt x="14531" y="2829"/>
                  <a:pt x="11637" y="3741"/>
                </a:cubicBezTo>
                <a:cubicBezTo>
                  <a:pt x="8582" y="4703"/>
                  <a:pt x="4889" y="3517"/>
                  <a:pt x="2299" y="5401"/>
                </a:cubicBezTo>
                <a:cubicBezTo>
                  <a:pt x="472" y="6730"/>
                  <a:pt x="1" y="9210"/>
                  <a:pt x="526" y="11304"/>
                </a:cubicBezTo>
                <a:cubicBezTo>
                  <a:pt x="1165" y="13847"/>
                  <a:pt x="3393" y="13899"/>
                  <a:pt x="5729" y="14157"/>
                </a:cubicBezTo>
                <a:cubicBezTo>
                  <a:pt x="11416" y="14788"/>
                  <a:pt x="17138" y="15104"/>
                  <a:pt x="22860" y="15104"/>
                </a:cubicBezTo>
                <a:cubicBezTo>
                  <a:pt x="25956" y="15104"/>
                  <a:pt x="29052" y="15011"/>
                  <a:pt x="32143" y="14826"/>
                </a:cubicBezTo>
                <a:cubicBezTo>
                  <a:pt x="32346" y="13227"/>
                  <a:pt x="32434" y="11323"/>
                  <a:pt x="31180" y="10310"/>
                </a:cubicBezTo>
                <a:cubicBezTo>
                  <a:pt x="30401" y="9681"/>
                  <a:pt x="29316" y="9603"/>
                  <a:pt x="28433" y="9131"/>
                </a:cubicBezTo>
                <a:cubicBezTo>
                  <a:pt x="26549" y="8122"/>
                  <a:pt x="26072" y="5707"/>
                  <a:pt x="25120" y="3794"/>
                </a:cubicBezTo>
                <a:cubicBezTo>
                  <a:pt x="24114" y="1775"/>
                  <a:pt x="22175" y="46"/>
                  <a:pt x="19920" y="1"/>
                </a:cubicBezTo>
                <a:cubicBezTo>
                  <a:pt x="19889" y="1"/>
                  <a:pt x="19857" y="0"/>
                  <a:pt x="19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7"/>
          <p:cNvSpPr/>
          <p:nvPr/>
        </p:nvSpPr>
        <p:spPr>
          <a:xfrm>
            <a:off x="8310925" y="163350"/>
            <a:ext cx="1434605" cy="898653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7"/>
          <p:cNvSpPr/>
          <p:nvPr/>
        </p:nvSpPr>
        <p:spPr>
          <a:xfrm rot="-5841757">
            <a:off x="5030346" y="-1618827"/>
            <a:ext cx="1899702" cy="2286607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7"/>
          <p:cNvSpPr/>
          <p:nvPr/>
        </p:nvSpPr>
        <p:spPr>
          <a:xfrm>
            <a:off x="130200" y="4608500"/>
            <a:ext cx="1169784" cy="1399017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7"/>
          <p:cNvSpPr/>
          <p:nvPr/>
        </p:nvSpPr>
        <p:spPr>
          <a:xfrm>
            <a:off x="3690470" y="4881271"/>
            <a:ext cx="527557" cy="630938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7"/>
          <p:cNvSpPr/>
          <p:nvPr/>
        </p:nvSpPr>
        <p:spPr>
          <a:xfrm>
            <a:off x="6795620" y="-467579"/>
            <a:ext cx="527557" cy="630938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9">
  <p:cSld name="CUSTOM_4_1_1_1_1_1_1_1_1_1_1_1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8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3" name="Google Shape;313;p28"/>
          <p:cNvSpPr/>
          <p:nvPr/>
        </p:nvSpPr>
        <p:spPr>
          <a:xfrm>
            <a:off x="7209750" y="3775225"/>
            <a:ext cx="3203385" cy="1805334"/>
          </a:xfrm>
          <a:custGeom>
            <a:rect b="b" l="l" r="r" t="t"/>
            <a:pathLst>
              <a:path extrusionOk="0" h="10328" w="18326">
                <a:moveTo>
                  <a:pt x="11061" y="1"/>
                </a:moveTo>
                <a:cubicBezTo>
                  <a:pt x="11018" y="1"/>
                  <a:pt x="10976" y="2"/>
                  <a:pt x="10934" y="3"/>
                </a:cubicBezTo>
                <a:cubicBezTo>
                  <a:pt x="8576" y="73"/>
                  <a:pt x="6733" y="2010"/>
                  <a:pt x="5342" y="3916"/>
                </a:cubicBezTo>
                <a:cubicBezTo>
                  <a:pt x="4352" y="5273"/>
                  <a:pt x="1" y="9075"/>
                  <a:pt x="3253" y="10104"/>
                </a:cubicBezTo>
                <a:cubicBezTo>
                  <a:pt x="3779" y="10271"/>
                  <a:pt x="4409" y="10328"/>
                  <a:pt x="5076" y="10328"/>
                </a:cubicBezTo>
                <a:cubicBezTo>
                  <a:pt x="6404" y="10328"/>
                  <a:pt x="7879" y="10102"/>
                  <a:pt x="8976" y="10061"/>
                </a:cubicBezTo>
                <a:cubicBezTo>
                  <a:pt x="10782" y="9993"/>
                  <a:pt x="12587" y="9878"/>
                  <a:pt x="14388" y="9714"/>
                </a:cubicBezTo>
                <a:cubicBezTo>
                  <a:pt x="15251" y="9636"/>
                  <a:pt x="16137" y="9539"/>
                  <a:pt x="16909" y="9144"/>
                </a:cubicBezTo>
                <a:cubicBezTo>
                  <a:pt x="17681" y="8748"/>
                  <a:pt x="18324" y="7985"/>
                  <a:pt x="18325" y="7117"/>
                </a:cubicBezTo>
                <a:cubicBezTo>
                  <a:pt x="18325" y="6451"/>
                  <a:pt x="17961" y="5847"/>
                  <a:pt x="17609" y="5281"/>
                </a:cubicBezTo>
                <a:cubicBezTo>
                  <a:pt x="16821" y="4018"/>
                  <a:pt x="16022" y="2738"/>
                  <a:pt x="14935" y="1720"/>
                </a:cubicBezTo>
                <a:cubicBezTo>
                  <a:pt x="13879" y="730"/>
                  <a:pt x="12504" y="1"/>
                  <a:pt x="1106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8"/>
          <p:cNvSpPr/>
          <p:nvPr/>
        </p:nvSpPr>
        <p:spPr>
          <a:xfrm>
            <a:off x="7326625" y="477015"/>
            <a:ext cx="291623" cy="280444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8"/>
          <p:cNvSpPr/>
          <p:nvPr/>
        </p:nvSpPr>
        <p:spPr>
          <a:xfrm rot="-1606182">
            <a:off x="7926004" y="-358840"/>
            <a:ext cx="2114126" cy="1355323"/>
          </a:xfrm>
          <a:custGeom>
            <a:rect b="b" l="l" r="r" t="t"/>
            <a:pathLst>
              <a:path extrusionOk="0" h="18908" w="29494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8"/>
          <p:cNvSpPr/>
          <p:nvPr/>
        </p:nvSpPr>
        <p:spPr>
          <a:xfrm>
            <a:off x="234650" y="4460900"/>
            <a:ext cx="1055105" cy="1362001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8"/>
          <p:cNvSpPr/>
          <p:nvPr/>
        </p:nvSpPr>
        <p:spPr>
          <a:xfrm>
            <a:off x="126850" y="-410991"/>
            <a:ext cx="908674" cy="856016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28"/>
          <p:cNvSpPr/>
          <p:nvPr/>
        </p:nvSpPr>
        <p:spPr>
          <a:xfrm>
            <a:off x="166925" y="4464720"/>
            <a:ext cx="452515" cy="426318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0">
  <p:cSld name="CUSTOM_4_1_1_1_1_1_1_1_1_1_1_1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9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1" name="Google Shape;321;p29"/>
          <p:cNvSpPr/>
          <p:nvPr/>
        </p:nvSpPr>
        <p:spPr>
          <a:xfrm rot="-2899297">
            <a:off x="5139919" y="4597258"/>
            <a:ext cx="1081491" cy="1522067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9"/>
          <p:cNvSpPr/>
          <p:nvPr/>
        </p:nvSpPr>
        <p:spPr>
          <a:xfrm rot="-6286467">
            <a:off x="-1055054" y="-318718"/>
            <a:ext cx="2179251" cy="1397073"/>
          </a:xfrm>
          <a:custGeom>
            <a:rect b="b" l="l" r="r" t="t"/>
            <a:pathLst>
              <a:path extrusionOk="0" h="18908" w="29494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9"/>
          <p:cNvSpPr/>
          <p:nvPr/>
        </p:nvSpPr>
        <p:spPr>
          <a:xfrm>
            <a:off x="8159450" y="-203325"/>
            <a:ext cx="1043298" cy="1346759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29"/>
          <p:cNvSpPr/>
          <p:nvPr/>
        </p:nvSpPr>
        <p:spPr>
          <a:xfrm>
            <a:off x="419097" y="4758100"/>
            <a:ext cx="1121240" cy="1056263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29"/>
          <p:cNvSpPr/>
          <p:nvPr/>
        </p:nvSpPr>
        <p:spPr>
          <a:xfrm>
            <a:off x="369500" y="4204750"/>
            <a:ext cx="345605" cy="313176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9"/>
          <p:cNvSpPr/>
          <p:nvPr/>
        </p:nvSpPr>
        <p:spPr>
          <a:xfrm>
            <a:off x="8723325" y="3977250"/>
            <a:ext cx="936631" cy="768170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0"/>
          <p:cNvSpPr txBox="1"/>
          <p:nvPr>
            <p:ph idx="1" type="subTitle"/>
          </p:nvPr>
        </p:nvSpPr>
        <p:spPr>
          <a:xfrm>
            <a:off x="2595700" y="1645850"/>
            <a:ext cx="4587900" cy="10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9" name="Google Shape;329;p30"/>
          <p:cNvSpPr txBox="1"/>
          <p:nvPr>
            <p:ph idx="2" type="subTitle"/>
          </p:nvPr>
        </p:nvSpPr>
        <p:spPr>
          <a:xfrm>
            <a:off x="2595700" y="2911000"/>
            <a:ext cx="4587900" cy="10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0" name="Google Shape;330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1" name="Google Shape;331;p30"/>
          <p:cNvSpPr/>
          <p:nvPr/>
        </p:nvSpPr>
        <p:spPr>
          <a:xfrm>
            <a:off x="2736675" y="4338175"/>
            <a:ext cx="1995197" cy="1124435"/>
          </a:xfrm>
          <a:custGeom>
            <a:rect b="b" l="l" r="r" t="t"/>
            <a:pathLst>
              <a:path extrusionOk="0" h="10328" w="18326">
                <a:moveTo>
                  <a:pt x="11061" y="1"/>
                </a:moveTo>
                <a:cubicBezTo>
                  <a:pt x="11018" y="1"/>
                  <a:pt x="10976" y="2"/>
                  <a:pt x="10934" y="3"/>
                </a:cubicBezTo>
                <a:cubicBezTo>
                  <a:pt x="8576" y="73"/>
                  <a:pt x="6733" y="2010"/>
                  <a:pt x="5342" y="3916"/>
                </a:cubicBezTo>
                <a:cubicBezTo>
                  <a:pt x="4352" y="5273"/>
                  <a:pt x="1" y="9075"/>
                  <a:pt x="3253" y="10104"/>
                </a:cubicBezTo>
                <a:cubicBezTo>
                  <a:pt x="3779" y="10271"/>
                  <a:pt x="4409" y="10328"/>
                  <a:pt x="5076" y="10328"/>
                </a:cubicBezTo>
                <a:cubicBezTo>
                  <a:pt x="6404" y="10328"/>
                  <a:pt x="7879" y="10102"/>
                  <a:pt x="8976" y="10061"/>
                </a:cubicBezTo>
                <a:cubicBezTo>
                  <a:pt x="10782" y="9993"/>
                  <a:pt x="12587" y="9878"/>
                  <a:pt x="14388" y="9714"/>
                </a:cubicBezTo>
                <a:cubicBezTo>
                  <a:pt x="15251" y="9636"/>
                  <a:pt x="16137" y="9539"/>
                  <a:pt x="16909" y="9144"/>
                </a:cubicBezTo>
                <a:cubicBezTo>
                  <a:pt x="17681" y="8748"/>
                  <a:pt x="18324" y="7985"/>
                  <a:pt x="18325" y="7117"/>
                </a:cubicBezTo>
                <a:cubicBezTo>
                  <a:pt x="18325" y="6451"/>
                  <a:pt x="17961" y="5847"/>
                  <a:pt x="17609" y="5281"/>
                </a:cubicBezTo>
                <a:cubicBezTo>
                  <a:pt x="16821" y="4018"/>
                  <a:pt x="16022" y="2738"/>
                  <a:pt x="14935" y="1720"/>
                </a:cubicBezTo>
                <a:cubicBezTo>
                  <a:pt x="13879" y="730"/>
                  <a:pt x="12504" y="1"/>
                  <a:pt x="1106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0"/>
          <p:cNvSpPr/>
          <p:nvPr/>
        </p:nvSpPr>
        <p:spPr>
          <a:xfrm>
            <a:off x="7940275" y="3416400"/>
            <a:ext cx="1694066" cy="2384191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30"/>
          <p:cNvSpPr/>
          <p:nvPr/>
        </p:nvSpPr>
        <p:spPr>
          <a:xfrm rot="-4295757">
            <a:off x="-2082505" y="4138326"/>
            <a:ext cx="4814095" cy="2385714"/>
          </a:xfrm>
          <a:custGeom>
            <a:rect b="b" l="l" r="r" t="t"/>
            <a:pathLst>
              <a:path extrusionOk="0" h="19850" w="40055">
                <a:moveTo>
                  <a:pt x="37538" y="1"/>
                </a:moveTo>
                <a:cubicBezTo>
                  <a:pt x="37528" y="1"/>
                  <a:pt x="37517" y="1"/>
                  <a:pt x="37507" y="1"/>
                </a:cubicBezTo>
                <a:lnTo>
                  <a:pt x="19894" y="43"/>
                </a:lnTo>
                <a:cubicBezTo>
                  <a:pt x="17692" y="48"/>
                  <a:pt x="15490" y="54"/>
                  <a:pt x="13288" y="59"/>
                </a:cubicBezTo>
                <a:cubicBezTo>
                  <a:pt x="10125" y="67"/>
                  <a:pt x="6962" y="74"/>
                  <a:pt x="3802" y="208"/>
                </a:cubicBezTo>
                <a:cubicBezTo>
                  <a:pt x="3744" y="210"/>
                  <a:pt x="3681" y="211"/>
                  <a:pt x="3616" y="211"/>
                </a:cubicBezTo>
                <a:cubicBezTo>
                  <a:pt x="3277" y="211"/>
                  <a:pt x="2849" y="184"/>
                  <a:pt x="2416" y="184"/>
                </a:cubicBezTo>
                <a:cubicBezTo>
                  <a:pt x="1549" y="184"/>
                  <a:pt x="660" y="292"/>
                  <a:pt x="417" y="942"/>
                </a:cubicBezTo>
                <a:cubicBezTo>
                  <a:pt x="0" y="2051"/>
                  <a:pt x="1529" y="3549"/>
                  <a:pt x="2335" y="3990"/>
                </a:cubicBezTo>
                <a:cubicBezTo>
                  <a:pt x="3341" y="4540"/>
                  <a:pt x="4505" y="4695"/>
                  <a:pt x="5660" y="4695"/>
                </a:cubicBezTo>
                <a:cubicBezTo>
                  <a:pt x="5885" y="4695"/>
                  <a:pt x="6109" y="4689"/>
                  <a:pt x="6331" y="4679"/>
                </a:cubicBezTo>
                <a:cubicBezTo>
                  <a:pt x="8172" y="4597"/>
                  <a:pt x="9998" y="4264"/>
                  <a:pt x="11839" y="4264"/>
                </a:cubicBezTo>
                <a:cubicBezTo>
                  <a:pt x="11890" y="4264"/>
                  <a:pt x="11941" y="4264"/>
                  <a:pt x="11993" y="4265"/>
                </a:cubicBezTo>
                <a:cubicBezTo>
                  <a:pt x="13886" y="4286"/>
                  <a:pt x="15868" y="4727"/>
                  <a:pt x="17268" y="6002"/>
                </a:cubicBezTo>
                <a:cubicBezTo>
                  <a:pt x="18138" y="6793"/>
                  <a:pt x="18722" y="7849"/>
                  <a:pt x="19180" y="8932"/>
                </a:cubicBezTo>
                <a:cubicBezTo>
                  <a:pt x="19934" y="10716"/>
                  <a:pt x="20384" y="12628"/>
                  <a:pt x="20504" y="14561"/>
                </a:cubicBezTo>
                <a:cubicBezTo>
                  <a:pt x="20598" y="16053"/>
                  <a:pt x="20551" y="17708"/>
                  <a:pt x="21536" y="18831"/>
                </a:cubicBezTo>
                <a:cubicBezTo>
                  <a:pt x="22150" y="19531"/>
                  <a:pt x="23061" y="19850"/>
                  <a:pt x="23997" y="19850"/>
                </a:cubicBezTo>
                <a:cubicBezTo>
                  <a:pt x="24734" y="19850"/>
                  <a:pt x="25486" y="19653"/>
                  <a:pt x="26122" y="19290"/>
                </a:cubicBezTo>
                <a:cubicBezTo>
                  <a:pt x="27568" y="18465"/>
                  <a:pt x="28516" y="16988"/>
                  <a:pt x="29243" y="15493"/>
                </a:cubicBezTo>
                <a:cubicBezTo>
                  <a:pt x="29972" y="13997"/>
                  <a:pt x="30547" y="12410"/>
                  <a:pt x="31520" y="11059"/>
                </a:cubicBezTo>
                <a:cubicBezTo>
                  <a:pt x="32540" y="9642"/>
                  <a:pt x="33983" y="8534"/>
                  <a:pt x="35614" y="7913"/>
                </a:cubicBezTo>
                <a:cubicBezTo>
                  <a:pt x="36690" y="7505"/>
                  <a:pt x="37887" y="7278"/>
                  <a:pt x="38735" y="6501"/>
                </a:cubicBezTo>
                <a:cubicBezTo>
                  <a:pt x="39897" y="5436"/>
                  <a:pt x="40047" y="3681"/>
                  <a:pt x="40053" y="2103"/>
                </a:cubicBezTo>
                <a:cubicBezTo>
                  <a:pt x="40055" y="1660"/>
                  <a:pt x="40045" y="1192"/>
                  <a:pt x="39816" y="813"/>
                </a:cubicBezTo>
                <a:cubicBezTo>
                  <a:pt x="39380" y="89"/>
                  <a:pt x="38387" y="1"/>
                  <a:pt x="3753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0"/>
          <p:cNvSpPr/>
          <p:nvPr/>
        </p:nvSpPr>
        <p:spPr>
          <a:xfrm rot="3949262">
            <a:off x="6273766" y="4378270"/>
            <a:ext cx="1165175" cy="1504087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30"/>
          <p:cNvSpPr/>
          <p:nvPr/>
        </p:nvSpPr>
        <p:spPr>
          <a:xfrm rot="-3191662">
            <a:off x="8251825" y="1141652"/>
            <a:ext cx="1676916" cy="1373291"/>
          </a:xfrm>
          <a:custGeom>
            <a:rect b="b" l="l" r="r" t="t"/>
            <a:pathLst>
              <a:path extrusionOk="0" h="17911" w="21871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30"/>
          <p:cNvSpPr/>
          <p:nvPr/>
        </p:nvSpPr>
        <p:spPr>
          <a:xfrm>
            <a:off x="837500" y="-1115300"/>
            <a:ext cx="1378832" cy="1298927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30"/>
          <p:cNvSpPr/>
          <p:nvPr/>
        </p:nvSpPr>
        <p:spPr>
          <a:xfrm rot="9362740">
            <a:off x="8669574" y="1108943"/>
            <a:ext cx="385567" cy="497690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30"/>
          <p:cNvSpPr/>
          <p:nvPr/>
        </p:nvSpPr>
        <p:spPr>
          <a:xfrm>
            <a:off x="575811" y="-167277"/>
            <a:ext cx="278581" cy="267902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720000" y="1233500"/>
            <a:ext cx="7704000" cy="5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" name="Google Shape;34;p4"/>
          <p:cNvSpPr/>
          <p:nvPr/>
        </p:nvSpPr>
        <p:spPr>
          <a:xfrm>
            <a:off x="6526800" y="4763255"/>
            <a:ext cx="1842048" cy="1451183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/>
          <p:nvPr/>
        </p:nvSpPr>
        <p:spPr>
          <a:xfrm rot="8573448">
            <a:off x="401650" y="4448169"/>
            <a:ext cx="1005426" cy="1210199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4"/>
          <p:cNvSpPr/>
          <p:nvPr/>
        </p:nvSpPr>
        <p:spPr>
          <a:xfrm>
            <a:off x="-475301" y="1012395"/>
            <a:ext cx="876868" cy="719156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4"/>
          <p:cNvSpPr/>
          <p:nvPr/>
        </p:nvSpPr>
        <p:spPr>
          <a:xfrm rot="7627597">
            <a:off x="8385159" y="-399033"/>
            <a:ext cx="1097519" cy="1416751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 rot="-4911610">
            <a:off x="2506027" y="-563756"/>
            <a:ext cx="876873" cy="719160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1"/>
          <p:cNvSpPr txBox="1"/>
          <p:nvPr>
            <p:ph idx="1" type="subTitle"/>
          </p:nvPr>
        </p:nvSpPr>
        <p:spPr>
          <a:xfrm>
            <a:off x="715100" y="4045525"/>
            <a:ext cx="3534000" cy="4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41" name="Google Shape;341;p31"/>
          <p:cNvSpPr txBox="1"/>
          <p:nvPr>
            <p:ph idx="2" type="subTitle"/>
          </p:nvPr>
        </p:nvSpPr>
        <p:spPr>
          <a:xfrm>
            <a:off x="720000" y="3387325"/>
            <a:ext cx="3534000" cy="81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342" name="Google Shape;342;p31"/>
          <p:cNvSpPr txBox="1"/>
          <p:nvPr>
            <p:ph idx="3" type="subTitle"/>
          </p:nvPr>
        </p:nvSpPr>
        <p:spPr>
          <a:xfrm>
            <a:off x="4878325" y="4050025"/>
            <a:ext cx="3534000" cy="4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3" name="Google Shape;343;p31"/>
          <p:cNvSpPr txBox="1"/>
          <p:nvPr>
            <p:ph idx="4" type="subTitle"/>
          </p:nvPr>
        </p:nvSpPr>
        <p:spPr>
          <a:xfrm>
            <a:off x="4878400" y="3387325"/>
            <a:ext cx="3534000" cy="81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4" name="Google Shape;344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5" name="Google Shape;345;p31"/>
          <p:cNvSpPr/>
          <p:nvPr/>
        </p:nvSpPr>
        <p:spPr>
          <a:xfrm flipH="1" rot="10800000">
            <a:off x="8297875" y="79148"/>
            <a:ext cx="1757880" cy="2414277"/>
          </a:xfrm>
          <a:custGeom>
            <a:rect b="b" l="l" r="r" t="t"/>
            <a:pathLst>
              <a:path extrusionOk="0" h="21822" w="15889">
                <a:moveTo>
                  <a:pt x="13851" y="1"/>
                </a:moveTo>
                <a:cubicBezTo>
                  <a:pt x="12180" y="1"/>
                  <a:pt x="10042" y="1859"/>
                  <a:pt x="9177" y="2845"/>
                </a:cubicBezTo>
                <a:cubicBezTo>
                  <a:pt x="7570" y="4677"/>
                  <a:pt x="6338" y="6949"/>
                  <a:pt x="4500" y="8478"/>
                </a:cubicBezTo>
                <a:cubicBezTo>
                  <a:pt x="3381" y="9408"/>
                  <a:pt x="2036" y="10065"/>
                  <a:pt x="1205" y="11325"/>
                </a:cubicBezTo>
                <a:cubicBezTo>
                  <a:pt x="0" y="13156"/>
                  <a:pt x="265" y="15870"/>
                  <a:pt x="1448" y="17720"/>
                </a:cubicBezTo>
                <a:cubicBezTo>
                  <a:pt x="2631" y="19569"/>
                  <a:pt x="4547" y="20660"/>
                  <a:pt x="6496" y="21244"/>
                </a:cubicBezTo>
                <a:cubicBezTo>
                  <a:pt x="7778" y="21629"/>
                  <a:pt x="9105" y="21821"/>
                  <a:pt x="10431" y="21821"/>
                </a:cubicBezTo>
                <a:cubicBezTo>
                  <a:pt x="11990" y="21821"/>
                  <a:pt x="13549" y="21556"/>
                  <a:pt x="15037" y="21028"/>
                </a:cubicBezTo>
                <a:cubicBezTo>
                  <a:pt x="15344" y="18686"/>
                  <a:pt x="15651" y="16334"/>
                  <a:pt x="15629" y="13966"/>
                </a:cubicBezTo>
                <a:cubicBezTo>
                  <a:pt x="15611" y="12191"/>
                  <a:pt x="15408" y="10424"/>
                  <a:pt x="15316" y="8652"/>
                </a:cubicBezTo>
                <a:cubicBezTo>
                  <a:pt x="15233" y="7056"/>
                  <a:pt x="15241" y="5456"/>
                  <a:pt x="15339" y="3862"/>
                </a:cubicBezTo>
                <a:cubicBezTo>
                  <a:pt x="15401" y="2845"/>
                  <a:pt x="15888" y="1212"/>
                  <a:pt x="15060" y="453"/>
                </a:cubicBezTo>
                <a:cubicBezTo>
                  <a:pt x="14713" y="134"/>
                  <a:pt x="14299" y="1"/>
                  <a:pt x="1385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6" name="Google Shape;346;p31"/>
          <p:cNvGrpSpPr/>
          <p:nvPr/>
        </p:nvGrpSpPr>
        <p:grpSpPr>
          <a:xfrm rot="-10362932">
            <a:off x="8604998" y="4140613"/>
            <a:ext cx="568945" cy="1735113"/>
            <a:chOff x="4964550" y="3329725"/>
            <a:chExt cx="311350" cy="949525"/>
          </a:xfrm>
        </p:grpSpPr>
        <p:sp>
          <p:nvSpPr>
            <p:cNvPr id="347" name="Google Shape;347;p31"/>
            <p:cNvSpPr/>
            <p:nvPr/>
          </p:nvSpPr>
          <p:spPr>
            <a:xfrm>
              <a:off x="4964550" y="3518275"/>
              <a:ext cx="101600" cy="101600"/>
            </a:xfrm>
            <a:custGeom>
              <a:rect b="b" l="l" r="r" t="t"/>
              <a:pathLst>
                <a:path extrusionOk="0" h="4064" w="4064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1"/>
            <p:cNvSpPr/>
            <p:nvPr/>
          </p:nvSpPr>
          <p:spPr>
            <a:xfrm>
              <a:off x="4968275" y="3413275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1"/>
            <p:cNvSpPr/>
            <p:nvPr/>
          </p:nvSpPr>
          <p:spPr>
            <a:xfrm>
              <a:off x="5015350" y="3646500"/>
              <a:ext cx="76175" cy="76200"/>
            </a:xfrm>
            <a:custGeom>
              <a:rect b="b" l="l" r="r" t="t"/>
              <a:pathLst>
                <a:path extrusionOk="0" h="3048" w="3047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5075000" y="3738200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5145975" y="383577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5187050" y="3913225"/>
              <a:ext cx="59300" cy="59275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5225125" y="4005375"/>
              <a:ext cx="42375" cy="42325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5233550" y="4080125"/>
              <a:ext cx="42350" cy="42325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5229800" y="4160375"/>
              <a:ext cx="42325" cy="42325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5212400" y="4236900"/>
              <a:ext cx="42350" cy="42350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4992175" y="332972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8" name="Google Shape;358;p31"/>
          <p:cNvSpPr/>
          <p:nvPr/>
        </p:nvSpPr>
        <p:spPr>
          <a:xfrm>
            <a:off x="3799825" y="-515200"/>
            <a:ext cx="1121130" cy="883261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31"/>
          <p:cNvSpPr/>
          <p:nvPr/>
        </p:nvSpPr>
        <p:spPr>
          <a:xfrm rot="2574089">
            <a:off x="4840725" y="4731274"/>
            <a:ext cx="1121125" cy="1349454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31"/>
          <p:cNvSpPr/>
          <p:nvPr/>
        </p:nvSpPr>
        <p:spPr>
          <a:xfrm rot="1373733">
            <a:off x="23964" y="4686201"/>
            <a:ext cx="1757877" cy="1439593"/>
          </a:xfrm>
          <a:custGeom>
            <a:rect b="b" l="l" r="r" t="t"/>
            <a:pathLst>
              <a:path extrusionOk="0" h="17911" w="21871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1"/>
          <p:cNvSpPr/>
          <p:nvPr/>
        </p:nvSpPr>
        <p:spPr>
          <a:xfrm rot="6484052">
            <a:off x="-817120" y="16401"/>
            <a:ext cx="1121122" cy="1349450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2" name="Google Shape;362;p31"/>
          <p:cNvGrpSpPr/>
          <p:nvPr/>
        </p:nvGrpSpPr>
        <p:grpSpPr>
          <a:xfrm flipH="1" rot="1521880">
            <a:off x="-354411" y="2272177"/>
            <a:ext cx="568948" cy="1735122"/>
            <a:chOff x="4964550" y="3329725"/>
            <a:chExt cx="311350" cy="949525"/>
          </a:xfrm>
        </p:grpSpPr>
        <p:sp>
          <p:nvSpPr>
            <p:cNvPr id="363" name="Google Shape;363;p31"/>
            <p:cNvSpPr/>
            <p:nvPr/>
          </p:nvSpPr>
          <p:spPr>
            <a:xfrm>
              <a:off x="4964550" y="3518275"/>
              <a:ext cx="101600" cy="101600"/>
            </a:xfrm>
            <a:custGeom>
              <a:rect b="b" l="l" r="r" t="t"/>
              <a:pathLst>
                <a:path extrusionOk="0" h="4064" w="4064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968275" y="3413275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5015350" y="3646500"/>
              <a:ext cx="76175" cy="76200"/>
            </a:xfrm>
            <a:custGeom>
              <a:rect b="b" l="l" r="r" t="t"/>
              <a:pathLst>
                <a:path extrusionOk="0" h="3048" w="3047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5075000" y="3738200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5145975" y="383577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5187050" y="3913225"/>
              <a:ext cx="59300" cy="59275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5225125" y="4005375"/>
              <a:ext cx="42375" cy="42325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5233550" y="4080125"/>
              <a:ext cx="42350" cy="42325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5229800" y="4160375"/>
              <a:ext cx="42325" cy="42325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5212400" y="4236900"/>
              <a:ext cx="42350" cy="42350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4992175" y="332972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4" name="Google Shape;374;p31"/>
          <p:cNvGrpSpPr/>
          <p:nvPr/>
        </p:nvGrpSpPr>
        <p:grpSpPr>
          <a:xfrm flipH="1" rot="1521880">
            <a:off x="6360926" y="-1045910"/>
            <a:ext cx="568948" cy="1735122"/>
            <a:chOff x="4964550" y="3329725"/>
            <a:chExt cx="311350" cy="949525"/>
          </a:xfrm>
        </p:grpSpPr>
        <p:sp>
          <p:nvSpPr>
            <p:cNvPr id="375" name="Google Shape;375;p31"/>
            <p:cNvSpPr/>
            <p:nvPr/>
          </p:nvSpPr>
          <p:spPr>
            <a:xfrm>
              <a:off x="4964550" y="3518275"/>
              <a:ext cx="101600" cy="101600"/>
            </a:xfrm>
            <a:custGeom>
              <a:rect b="b" l="l" r="r" t="t"/>
              <a:pathLst>
                <a:path extrusionOk="0" h="4064" w="4064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4968275" y="3413275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015350" y="3646500"/>
              <a:ext cx="76175" cy="76200"/>
            </a:xfrm>
            <a:custGeom>
              <a:rect b="b" l="l" r="r" t="t"/>
              <a:pathLst>
                <a:path extrusionOk="0" h="3048" w="3047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075000" y="3738200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145975" y="383577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187050" y="3913225"/>
              <a:ext cx="59300" cy="59275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225125" y="4005375"/>
              <a:ext cx="42375" cy="42325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5233550" y="4080125"/>
              <a:ext cx="42350" cy="42325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5229800" y="4160375"/>
              <a:ext cx="42325" cy="42325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5212400" y="4236900"/>
              <a:ext cx="42350" cy="42350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4992175" y="332972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4_1_1_3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2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88" name="Google Shape;388;p32"/>
          <p:cNvSpPr txBox="1"/>
          <p:nvPr>
            <p:ph idx="1" type="subTitle"/>
          </p:nvPr>
        </p:nvSpPr>
        <p:spPr>
          <a:xfrm>
            <a:off x="720000" y="1273350"/>
            <a:ext cx="3852000" cy="30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89" name="Google Shape;389;p32"/>
          <p:cNvSpPr/>
          <p:nvPr/>
        </p:nvSpPr>
        <p:spPr>
          <a:xfrm>
            <a:off x="7939450" y="-193125"/>
            <a:ext cx="1162385" cy="728131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2"/>
          <p:cNvSpPr/>
          <p:nvPr/>
        </p:nvSpPr>
        <p:spPr>
          <a:xfrm>
            <a:off x="4231125" y="-327525"/>
            <a:ext cx="828248" cy="996930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2"/>
          <p:cNvSpPr/>
          <p:nvPr/>
        </p:nvSpPr>
        <p:spPr>
          <a:xfrm>
            <a:off x="4023125" y="4390122"/>
            <a:ext cx="754776" cy="683954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2"/>
          <p:cNvSpPr/>
          <p:nvPr/>
        </p:nvSpPr>
        <p:spPr>
          <a:xfrm rot="4915290">
            <a:off x="7507302" y="4482522"/>
            <a:ext cx="1407850" cy="1154623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2"/>
          <p:cNvSpPr/>
          <p:nvPr/>
        </p:nvSpPr>
        <p:spPr>
          <a:xfrm>
            <a:off x="455625" y="4608493"/>
            <a:ext cx="754767" cy="902672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4" name="Google Shape;394;p32"/>
          <p:cNvGrpSpPr/>
          <p:nvPr/>
        </p:nvGrpSpPr>
        <p:grpSpPr>
          <a:xfrm rot="-1189199">
            <a:off x="-585268" y="-137687"/>
            <a:ext cx="699804" cy="2134195"/>
            <a:chOff x="4964550" y="3329725"/>
            <a:chExt cx="311350" cy="949525"/>
          </a:xfrm>
        </p:grpSpPr>
        <p:sp>
          <p:nvSpPr>
            <p:cNvPr id="395" name="Google Shape;395;p32"/>
            <p:cNvSpPr/>
            <p:nvPr/>
          </p:nvSpPr>
          <p:spPr>
            <a:xfrm>
              <a:off x="4964550" y="3518275"/>
              <a:ext cx="101600" cy="101600"/>
            </a:xfrm>
            <a:custGeom>
              <a:rect b="b" l="l" r="r" t="t"/>
              <a:pathLst>
                <a:path extrusionOk="0" h="4064" w="4064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2"/>
            <p:cNvSpPr/>
            <p:nvPr/>
          </p:nvSpPr>
          <p:spPr>
            <a:xfrm>
              <a:off x="4968275" y="3413275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5015350" y="3646500"/>
              <a:ext cx="76175" cy="76200"/>
            </a:xfrm>
            <a:custGeom>
              <a:rect b="b" l="l" r="r" t="t"/>
              <a:pathLst>
                <a:path extrusionOk="0" h="3048" w="3047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5075000" y="3738200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5145975" y="383577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2"/>
            <p:cNvSpPr/>
            <p:nvPr/>
          </p:nvSpPr>
          <p:spPr>
            <a:xfrm>
              <a:off x="5187050" y="3913225"/>
              <a:ext cx="59300" cy="59275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2"/>
            <p:cNvSpPr/>
            <p:nvPr/>
          </p:nvSpPr>
          <p:spPr>
            <a:xfrm>
              <a:off x="5225125" y="4005375"/>
              <a:ext cx="42375" cy="42325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2"/>
            <p:cNvSpPr/>
            <p:nvPr/>
          </p:nvSpPr>
          <p:spPr>
            <a:xfrm>
              <a:off x="5233550" y="4080125"/>
              <a:ext cx="42350" cy="42325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5229800" y="4160375"/>
              <a:ext cx="42325" cy="42325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2"/>
            <p:cNvSpPr/>
            <p:nvPr/>
          </p:nvSpPr>
          <p:spPr>
            <a:xfrm>
              <a:off x="5212400" y="4236900"/>
              <a:ext cx="42350" cy="42350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4992175" y="332972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32"/>
          <p:cNvSpPr txBox="1"/>
          <p:nvPr>
            <p:ph idx="2" type="subTitle"/>
          </p:nvPr>
        </p:nvSpPr>
        <p:spPr>
          <a:xfrm>
            <a:off x="4572000" y="1273350"/>
            <a:ext cx="3852000" cy="30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3"/>
          <p:cNvSpPr/>
          <p:nvPr/>
        </p:nvSpPr>
        <p:spPr>
          <a:xfrm rot="-3761787">
            <a:off x="5816198" y="-444166"/>
            <a:ext cx="1153275" cy="1488724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9" name="Google Shape;409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10" name="Google Shape;410;p33"/>
          <p:cNvSpPr txBox="1"/>
          <p:nvPr>
            <p:ph idx="1" type="subTitle"/>
          </p:nvPr>
        </p:nvSpPr>
        <p:spPr>
          <a:xfrm>
            <a:off x="808200" y="2464325"/>
            <a:ext cx="21600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411" name="Google Shape;411;p33"/>
          <p:cNvSpPr txBox="1"/>
          <p:nvPr>
            <p:ph idx="2" type="subTitle"/>
          </p:nvPr>
        </p:nvSpPr>
        <p:spPr>
          <a:xfrm>
            <a:off x="808200" y="2953925"/>
            <a:ext cx="2160000" cy="12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2" name="Google Shape;412;p33"/>
          <p:cNvSpPr txBox="1"/>
          <p:nvPr>
            <p:ph idx="3" type="subTitle"/>
          </p:nvPr>
        </p:nvSpPr>
        <p:spPr>
          <a:xfrm>
            <a:off x="3492000" y="2953925"/>
            <a:ext cx="2160000" cy="12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3" name="Google Shape;413;p33"/>
          <p:cNvSpPr txBox="1"/>
          <p:nvPr>
            <p:ph idx="4" type="subTitle"/>
          </p:nvPr>
        </p:nvSpPr>
        <p:spPr>
          <a:xfrm>
            <a:off x="6175800" y="2953925"/>
            <a:ext cx="2160000" cy="12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4" name="Google Shape;414;p33"/>
          <p:cNvSpPr txBox="1"/>
          <p:nvPr>
            <p:ph idx="5" type="subTitle"/>
          </p:nvPr>
        </p:nvSpPr>
        <p:spPr>
          <a:xfrm>
            <a:off x="3492000" y="2464325"/>
            <a:ext cx="21600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415" name="Google Shape;415;p33"/>
          <p:cNvSpPr txBox="1"/>
          <p:nvPr>
            <p:ph idx="6" type="subTitle"/>
          </p:nvPr>
        </p:nvSpPr>
        <p:spPr>
          <a:xfrm>
            <a:off x="6175800" y="2464325"/>
            <a:ext cx="2160000" cy="48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Kanit"/>
              <a:buNone/>
              <a:defRPr sz="2400">
                <a:solidFill>
                  <a:schemeClr val="dk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416" name="Google Shape;416;p33"/>
          <p:cNvSpPr/>
          <p:nvPr/>
        </p:nvSpPr>
        <p:spPr>
          <a:xfrm rot="904675">
            <a:off x="7083593" y="3745048"/>
            <a:ext cx="2475193" cy="2528816"/>
          </a:xfrm>
          <a:custGeom>
            <a:rect b="b" l="l" r="r" t="t"/>
            <a:pathLst>
              <a:path extrusionOk="0" h="18675" w="18279">
                <a:moveTo>
                  <a:pt x="13375" y="0"/>
                </a:moveTo>
                <a:cubicBezTo>
                  <a:pt x="12417" y="0"/>
                  <a:pt x="11462" y="393"/>
                  <a:pt x="10692" y="1296"/>
                </a:cubicBezTo>
                <a:cubicBezTo>
                  <a:pt x="10011" y="2096"/>
                  <a:pt x="9771" y="3110"/>
                  <a:pt x="9021" y="3877"/>
                </a:cubicBezTo>
                <a:cubicBezTo>
                  <a:pt x="7976" y="4948"/>
                  <a:pt x="6451" y="5528"/>
                  <a:pt x="5089" y="6069"/>
                </a:cubicBezTo>
                <a:cubicBezTo>
                  <a:pt x="4040" y="6486"/>
                  <a:pt x="2980" y="6937"/>
                  <a:pt x="2117" y="7664"/>
                </a:cubicBezTo>
                <a:cubicBezTo>
                  <a:pt x="762" y="8805"/>
                  <a:pt x="1" y="10600"/>
                  <a:pt x="74" y="12369"/>
                </a:cubicBezTo>
                <a:cubicBezTo>
                  <a:pt x="148" y="14138"/>
                  <a:pt x="1042" y="15847"/>
                  <a:pt x="2425" y="16953"/>
                </a:cubicBezTo>
                <a:cubicBezTo>
                  <a:pt x="3273" y="17630"/>
                  <a:pt x="4285" y="18085"/>
                  <a:pt x="5334" y="18365"/>
                </a:cubicBezTo>
                <a:cubicBezTo>
                  <a:pt x="6122" y="18574"/>
                  <a:pt x="6932" y="18675"/>
                  <a:pt x="7741" y="18675"/>
                </a:cubicBezTo>
                <a:cubicBezTo>
                  <a:pt x="11568" y="18675"/>
                  <a:pt x="15403" y="16437"/>
                  <a:pt x="17072" y="12961"/>
                </a:cubicBezTo>
                <a:cubicBezTo>
                  <a:pt x="17978" y="11074"/>
                  <a:pt x="18279" y="8940"/>
                  <a:pt x="18227" y="6847"/>
                </a:cubicBezTo>
                <a:cubicBezTo>
                  <a:pt x="18188" y="5274"/>
                  <a:pt x="17940" y="3660"/>
                  <a:pt x="17133" y="2310"/>
                </a:cubicBezTo>
                <a:cubicBezTo>
                  <a:pt x="16295" y="908"/>
                  <a:pt x="14831" y="0"/>
                  <a:pt x="1337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3"/>
          <p:cNvSpPr/>
          <p:nvPr/>
        </p:nvSpPr>
        <p:spPr>
          <a:xfrm>
            <a:off x="6957108" y="4556198"/>
            <a:ext cx="404841" cy="389322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8" name="Google Shape;418;p33"/>
          <p:cNvGrpSpPr/>
          <p:nvPr/>
        </p:nvGrpSpPr>
        <p:grpSpPr>
          <a:xfrm rot="-727006">
            <a:off x="193376" y="3714511"/>
            <a:ext cx="605377" cy="1380843"/>
            <a:chOff x="236785" y="3730931"/>
            <a:chExt cx="605391" cy="1380874"/>
          </a:xfrm>
        </p:grpSpPr>
        <p:sp>
          <p:nvSpPr>
            <p:cNvPr id="419" name="Google Shape;419;p33"/>
            <p:cNvSpPr/>
            <p:nvPr/>
          </p:nvSpPr>
          <p:spPr>
            <a:xfrm>
              <a:off x="236785" y="4135993"/>
              <a:ext cx="218267" cy="218267"/>
            </a:xfrm>
            <a:custGeom>
              <a:rect b="b" l="l" r="r" t="t"/>
              <a:pathLst>
                <a:path extrusionOk="0" h="4064" w="4064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3"/>
            <p:cNvSpPr/>
            <p:nvPr/>
          </p:nvSpPr>
          <p:spPr>
            <a:xfrm>
              <a:off x="244788" y="3910422"/>
              <a:ext cx="163700" cy="163700"/>
            </a:xfrm>
            <a:custGeom>
              <a:rect b="b" l="l" r="r" t="t"/>
              <a:pathLst>
                <a:path extrusionOk="0" h="3048" w="3048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3"/>
            <p:cNvSpPr/>
            <p:nvPr/>
          </p:nvSpPr>
          <p:spPr>
            <a:xfrm>
              <a:off x="345919" y="4411459"/>
              <a:ext cx="163647" cy="163700"/>
            </a:xfrm>
            <a:custGeom>
              <a:rect b="b" l="l" r="r" t="t"/>
              <a:pathLst>
                <a:path extrusionOk="0" h="3048" w="3047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3"/>
            <p:cNvSpPr/>
            <p:nvPr/>
          </p:nvSpPr>
          <p:spPr>
            <a:xfrm>
              <a:off x="474065" y="4608458"/>
              <a:ext cx="163700" cy="163700"/>
            </a:xfrm>
            <a:custGeom>
              <a:rect b="b" l="l" r="r" t="t"/>
              <a:pathLst>
                <a:path extrusionOk="0" h="3048" w="3048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3"/>
            <p:cNvSpPr/>
            <p:nvPr/>
          </p:nvSpPr>
          <p:spPr>
            <a:xfrm>
              <a:off x="626541" y="4818078"/>
              <a:ext cx="127287" cy="127287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3"/>
            <p:cNvSpPr/>
            <p:nvPr/>
          </p:nvSpPr>
          <p:spPr>
            <a:xfrm>
              <a:off x="714782" y="4984464"/>
              <a:ext cx="127394" cy="127340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3"/>
            <p:cNvSpPr/>
            <p:nvPr/>
          </p:nvSpPr>
          <p:spPr>
            <a:xfrm>
              <a:off x="296132" y="3730931"/>
              <a:ext cx="127287" cy="127287"/>
            </a:xfrm>
            <a:custGeom>
              <a:rect b="b" l="l" r="r" t="t"/>
              <a:pathLst>
                <a:path extrusionOk="0" h="2370" w="237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6" name="Google Shape;426;p33"/>
          <p:cNvGrpSpPr/>
          <p:nvPr/>
        </p:nvGrpSpPr>
        <p:grpSpPr>
          <a:xfrm>
            <a:off x="8498121" y="76190"/>
            <a:ext cx="578886" cy="589253"/>
            <a:chOff x="8672471" y="259265"/>
            <a:chExt cx="578886" cy="589253"/>
          </a:xfrm>
        </p:grpSpPr>
        <p:sp>
          <p:nvSpPr>
            <p:cNvPr id="427" name="Google Shape;427;p33"/>
            <p:cNvSpPr/>
            <p:nvPr/>
          </p:nvSpPr>
          <p:spPr>
            <a:xfrm rot="-2847302">
              <a:off x="8695256" y="282119"/>
              <a:ext cx="110592" cy="110462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3"/>
            <p:cNvSpPr/>
            <p:nvPr/>
          </p:nvSpPr>
          <p:spPr>
            <a:xfrm rot="-2847302">
              <a:off x="8853863" y="397855"/>
              <a:ext cx="110527" cy="110462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3"/>
            <p:cNvSpPr/>
            <p:nvPr/>
          </p:nvSpPr>
          <p:spPr>
            <a:xfrm rot="-2847302">
              <a:off x="9001561" y="546706"/>
              <a:ext cx="110462" cy="110462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3"/>
            <p:cNvSpPr/>
            <p:nvPr/>
          </p:nvSpPr>
          <p:spPr>
            <a:xfrm rot="-2847302">
              <a:off x="9118011" y="715172"/>
              <a:ext cx="110527" cy="110527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1" name="Google Shape;431;p33"/>
          <p:cNvSpPr/>
          <p:nvPr/>
        </p:nvSpPr>
        <p:spPr>
          <a:xfrm>
            <a:off x="-342212" y="-196775"/>
            <a:ext cx="1519640" cy="1135208"/>
          </a:xfrm>
          <a:custGeom>
            <a:rect b="b" l="l" r="r" t="t"/>
            <a:pathLst>
              <a:path extrusionOk="0" h="14362" w="19225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3"/>
          <p:cNvSpPr/>
          <p:nvPr/>
        </p:nvSpPr>
        <p:spPr>
          <a:xfrm>
            <a:off x="5078050" y="-441250"/>
            <a:ext cx="857133" cy="1025098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33"/>
          <p:cNvSpPr/>
          <p:nvPr/>
        </p:nvSpPr>
        <p:spPr>
          <a:xfrm rot="-5684213">
            <a:off x="2327250" y="4705949"/>
            <a:ext cx="1153265" cy="1488711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1"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6" name="Google Shape;436;p34"/>
          <p:cNvSpPr txBox="1"/>
          <p:nvPr>
            <p:ph idx="1" type="subTitle"/>
          </p:nvPr>
        </p:nvSpPr>
        <p:spPr>
          <a:xfrm>
            <a:off x="5883300" y="3229000"/>
            <a:ext cx="25407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solidFill>
                  <a:schemeClr val="accent3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37" name="Google Shape;437;p34"/>
          <p:cNvSpPr txBox="1"/>
          <p:nvPr>
            <p:ph idx="2" type="subTitle"/>
          </p:nvPr>
        </p:nvSpPr>
        <p:spPr>
          <a:xfrm>
            <a:off x="720000" y="3229000"/>
            <a:ext cx="25407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solidFill>
                  <a:schemeClr val="accent3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38" name="Google Shape;438;p34"/>
          <p:cNvSpPr txBox="1"/>
          <p:nvPr>
            <p:ph idx="3" type="subTitle"/>
          </p:nvPr>
        </p:nvSpPr>
        <p:spPr>
          <a:xfrm>
            <a:off x="3301650" y="3229000"/>
            <a:ext cx="2540700" cy="5262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solidFill>
                  <a:schemeClr val="accent3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39" name="Google Shape;439;p34"/>
          <p:cNvSpPr txBox="1"/>
          <p:nvPr>
            <p:ph idx="4" type="subTitle"/>
          </p:nvPr>
        </p:nvSpPr>
        <p:spPr>
          <a:xfrm>
            <a:off x="5883300" y="3660150"/>
            <a:ext cx="25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0" name="Google Shape;440;p34"/>
          <p:cNvSpPr txBox="1"/>
          <p:nvPr>
            <p:ph idx="5" type="subTitle"/>
          </p:nvPr>
        </p:nvSpPr>
        <p:spPr>
          <a:xfrm>
            <a:off x="720000" y="3660150"/>
            <a:ext cx="25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1" name="Google Shape;441;p34"/>
          <p:cNvSpPr txBox="1"/>
          <p:nvPr>
            <p:ph idx="6" type="subTitle"/>
          </p:nvPr>
        </p:nvSpPr>
        <p:spPr>
          <a:xfrm>
            <a:off x="3301650" y="3660150"/>
            <a:ext cx="254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2" name="Google Shape;442;p34"/>
          <p:cNvSpPr/>
          <p:nvPr/>
        </p:nvSpPr>
        <p:spPr>
          <a:xfrm>
            <a:off x="2345175" y="4651350"/>
            <a:ext cx="1432423" cy="1724151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34"/>
          <p:cNvSpPr/>
          <p:nvPr/>
        </p:nvSpPr>
        <p:spPr>
          <a:xfrm>
            <a:off x="-1394125" y="3650624"/>
            <a:ext cx="1740599" cy="1577275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34"/>
          <p:cNvSpPr/>
          <p:nvPr/>
        </p:nvSpPr>
        <p:spPr>
          <a:xfrm>
            <a:off x="4734625" y="-320423"/>
            <a:ext cx="1617451" cy="1036915"/>
          </a:xfrm>
          <a:custGeom>
            <a:rect b="b" l="l" r="r" t="t"/>
            <a:pathLst>
              <a:path extrusionOk="0" h="18908" w="29494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4"/>
          <p:cNvSpPr/>
          <p:nvPr/>
        </p:nvSpPr>
        <p:spPr>
          <a:xfrm rot="10039007">
            <a:off x="6672808" y="4865278"/>
            <a:ext cx="1278614" cy="955186"/>
          </a:xfrm>
          <a:custGeom>
            <a:rect b="b" l="l" r="r" t="t"/>
            <a:pathLst>
              <a:path extrusionOk="0" h="14362" w="19225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34"/>
          <p:cNvSpPr/>
          <p:nvPr/>
        </p:nvSpPr>
        <p:spPr>
          <a:xfrm>
            <a:off x="8797525" y="3650625"/>
            <a:ext cx="1018874" cy="802701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34"/>
          <p:cNvSpPr/>
          <p:nvPr/>
        </p:nvSpPr>
        <p:spPr>
          <a:xfrm>
            <a:off x="8666175" y="271897"/>
            <a:ext cx="641600" cy="526203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34"/>
          <p:cNvSpPr/>
          <p:nvPr/>
        </p:nvSpPr>
        <p:spPr>
          <a:xfrm>
            <a:off x="-280950" y="401241"/>
            <a:ext cx="515481" cy="616495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51" name="Google Shape;451;p35"/>
          <p:cNvSpPr txBox="1"/>
          <p:nvPr>
            <p:ph idx="1" type="subTitle"/>
          </p:nvPr>
        </p:nvSpPr>
        <p:spPr>
          <a:xfrm>
            <a:off x="2010611" y="1501400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52" name="Google Shape;452;p35"/>
          <p:cNvSpPr txBox="1"/>
          <p:nvPr>
            <p:ph idx="2" type="subTitle"/>
          </p:nvPr>
        </p:nvSpPr>
        <p:spPr>
          <a:xfrm>
            <a:off x="2010596" y="1854350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3" name="Google Shape;453;p35"/>
          <p:cNvSpPr txBox="1"/>
          <p:nvPr>
            <p:ph idx="3" type="subTitle"/>
          </p:nvPr>
        </p:nvSpPr>
        <p:spPr>
          <a:xfrm>
            <a:off x="4833739" y="1854350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4" name="Google Shape;454;p35"/>
          <p:cNvSpPr txBox="1"/>
          <p:nvPr>
            <p:ph idx="4" type="subTitle"/>
          </p:nvPr>
        </p:nvSpPr>
        <p:spPr>
          <a:xfrm>
            <a:off x="2010596" y="3473625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5" name="Google Shape;455;p35"/>
          <p:cNvSpPr txBox="1"/>
          <p:nvPr>
            <p:ph idx="5" type="subTitle"/>
          </p:nvPr>
        </p:nvSpPr>
        <p:spPr>
          <a:xfrm>
            <a:off x="4833739" y="3473625"/>
            <a:ext cx="2280600" cy="713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6" name="Google Shape;456;p35"/>
          <p:cNvSpPr txBox="1"/>
          <p:nvPr>
            <p:ph idx="6" type="subTitle"/>
          </p:nvPr>
        </p:nvSpPr>
        <p:spPr>
          <a:xfrm>
            <a:off x="2010671" y="3120675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57" name="Google Shape;457;p35"/>
          <p:cNvSpPr txBox="1"/>
          <p:nvPr>
            <p:ph idx="7" type="subTitle"/>
          </p:nvPr>
        </p:nvSpPr>
        <p:spPr>
          <a:xfrm>
            <a:off x="4833737" y="1501400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58" name="Google Shape;458;p35"/>
          <p:cNvSpPr txBox="1"/>
          <p:nvPr>
            <p:ph idx="8" type="subTitle"/>
          </p:nvPr>
        </p:nvSpPr>
        <p:spPr>
          <a:xfrm>
            <a:off x="4833737" y="3120675"/>
            <a:ext cx="2280600" cy="525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solidFill>
                  <a:schemeClr val="accent3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reahvihear"/>
              <a:buNone/>
              <a:defRPr sz="2400"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59" name="Google Shape;459;p35"/>
          <p:cNvSpPr/>
          <p:nvPr/>
        </p:nvSpPr>
        <p:spPr>
          <a:xfrm>
            <a:off x="134275" y="4248350"/>
            <a:ext cx="1674426" cy="1517298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35"/>
          <p:cNvSpPr/>
          <p:nvPr/>
        </p:nvSpPr>
        <p:spPr>
          <a:xfrm rot="-4600738">
            <a:off x="-933436" y="-638918"/>
            <a:ext cx="3521658" cy="1745223"/>
          </a:xfrm>
          <a:custGeom>
            <a:rect b="b" l="l" r="r" t="t"/>
            <a:pathLst>
              <a:path extrusionOk="0" h="19850" w="40055">
                <a:moveTo>
                  <a:pt x="37538" y="1"/>
                </a:moveTo>
                <a:cubicBezTo>
                  <a:pt x="37528" y="1"/>
                  <a:pt x="37517" y="1"/>
                  <a:pt x="37507" y="1"/>
                </a:cubicBezTo>
                <a:lnTo>
                  <a:pt x="19894" y="43"/>
                </a:lnTo>
                <a:cubicBezTo>
                  <a:pt x="17692" y="48"/>
                  <a:pt x="15490" y="54"/>
                  <a:pt x="13288" y="59"/>
                </a:cubicBezTo>
                <a:cubicBezTo>
                  <a:pt x="10125" y="67"/>
                  <a:pt x="6962" y="74"/>
                  <a:pt x="3802" y="208"/>
                </a:cubicBezTo>
                <a:cubicBezTo>
                  <a:pt x="3744" y="210"/>
                  <a:pt x="3681" y="211"/>
                  <a:pt x="3616" y="211"/>
                </a:cubicBezTo>
                <a:cubicBezTo>
                  <a:pt x="3277" y="211"/>
                  <a:pt x="2849" y="184"/>
                  <a:pt x="2416" y="184"/>
                </a:cubicBezTo>
                <a:cubicBezTo>
                  <a:pt x="1549" y="184"/>
                  <a:pt x="660" y="292"/>
                  <a:pt x="417" y="942"/>
                </a:cubicBezTo>
                <a:cubicBezTo>
                  <a:pt x="0" y="2051"/>
                  <a:pt x="1529" y="3549"/>
                  <a:pt x="2335" y="3990"/>
                </a:cubicBezTo>
                <a:cubicBezTo>
                  <a:pt x="3341" y="4540"/>
                  <a:pt x="4505" y="4695"/>
                  <a:pt x="5660" y="4695"/>
                </a:cubicBezTo>
                <a:cubicBezTo>
                  <a:pt x="5885" y="4695"/>
                  <a:pt x="6109" y="4689"/>
                  <a:pt x="6331" y="4679"/>
                </a:cubicBezTo>
                <a:cubicBezTo>
                  <a:pt x="8172" y="4597"/>
                  <a:pt x="9998" y="4264"/>
                  <a:pt x="11839" y="4264"/>
                </a:cubicBezTo>
                <a:cubicBezTo>
                  <a:pt x="11890" y="4264"/>
                  <a:pt x="11941" y="4264"/>
                  <a:pt x="11993" y="4265"/>
                </a:cubicBezTo>
                <a:cubicBezTo>
                  <a:pt x="13886" y="4286"/>
                  <a:pt x="15868" y="4727"/>
                  <a:pt x="17268" y="6002"/>
                </a:cubicBezTo>
                <a:cubicBezTo>
                  <a:pt x="18138" y="6793"/>
                  <a:pt x="18722" y="7849"/>
                  <a:pt x="19180" y="8932"/>
                </a:cubicBezTo>
                <a:cubicBezTo>
                  <a:pt x="19934" y="10716"/>
                  <a:pt x="20384" y="12628"/>
                  <a:pt x="20504" y="14561"/>
                </a:cubicBezTo>
                <a:cubicBezTo>
                  <a:pt x="20598" y="16053"/>
                  <a:pt x="20551" y="17708"/>
                  <a:pt x="21536" y="18831"/>
                </a:cubicBezTo>
                <a:cubicBezTo>
                  <a:pt x="22150" y="19531"/>
                  <a:pt x="23061" y="19850"/>
                  <a:pt x="23997" y="19850"/>
                </a:cubicBezTo>
                <a:cubicBezTo>
                  <a:pt x="24734" y="19850"/>
                  <a:pt x="25486" y="19653"/>
                  <a:pt x="26122" y="19290"/>
                </a:cubicBezTo>
                <a:cubicBezTo>
                  <a:pt x="27568" y="18465"/>
                  <a:pt x="28516" y="16988"/>
                  <a:pt x="29243" y="15493"/>
                </a:cubicBezTo>
                <a:cubicBezTo>
                  <a:pt x="29972" y="13997"/>
                  <a:pt x="30547" y="12410"/>
                  <a:pt x="31520" y="11059"/>
                </a:cubicBezTo>
                <a:cubicBezTo>
                  <a:pt x="32540" y="9642"/>
                  <a:pt x="33983" y="8534"/>
                  <a:pt x="35614" y="7913"/>
                </a:cubicBezTo>
                <a:cubicBezTo>
                  <a:pt x="36690" y="7505"/>
                  <a:pt x="37887" y="7278"/>
                  <a:pt x="38735" y="6501"/>
                </a:cubicBezTo>
                <a:cubicBezTo>
                  <a:pt x="39897" y="5436"/>
                  <a:pt x="40047" y="3681"/>
                  <a:pt x="40053" y="2103"/>
                </a:cubicBezTo>
                <a:cubicBezTo>
                  <a:pt x="40055" y="1660"/>
                  <a:pt x="40045" y="1192"/>
                  <a:pt x="39816" y="813"/>
                </a:cubicBezTo>
                <a:cubicBezTo>
                  <a:pt x="39380" y="89"/>
                  <a:pt x="38387" y="1"/>
                  <a:pt x="375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35"/>
          <p:cNvSpPr/>
          <p:nvPr/>
        </p:nvSpPr>
        <p:spPr>
          <a:xfrm>
            <a:off x="-260900" y="3616500"/>
            <a:ext cx="1109751" cy="1067198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35"/>
          <p:cNvSpPr/>
          <p:nvPr/>
        </p:nvSpPr>
        <p:spPr>
          <a:xfrm>
            <a:off x="5244425" y="4485249"/>
            <a:ext cx="1674444" cy="1371266"/>
          </a:xfrm>
          <a:custGeom>
            <a:rect b="b" l="l" r="r" t="t"/>
            <a:pathLst>
              <a:path extrusionOk="0" h="17911" w="21871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35"/>
          <p:cNvSpPr/>
          <p:nvPr/>
        </p:nvSpPr>
        <p:spPr>
          <a:xfrm>
            <a:off x="8348663" y="445025"/>
            <a:ext cx="685371" cy="824954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35"/>
          <p:cNvSpPr/>
          <p:nvPr/>
        </p:nvSpPr>
        <p:spPr>
          <a:xfrm>
            <a:off x="8289025" y="2089150"/>
            <a:ext cx="1566639" cy="1475850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67" name="Google Shape;467;p36"/>
          <p:cNvSpPr txBox="1"/>
          <p:nvPr>
            <p:ph idx="1" type="subTitle"/>
          </p:nvPr>
        </p:nvSpPr>
        <p:spPr>
          <a:xfrm>
            <a:off x="829813" y="2288000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8" name="Google Shape;468;p36"/>
          <p:cNvSpPr txBox="1"/>
          <p:nvPr>
            <p:ph idx="2" type="subTitle"/>
          </p:nvPr>
        </p:nvSpPr>
        <p:spPr>
          <a:xfrm>
            <a:off x="3516000" y="2288000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9" name="Google Shape;469;p36"/>
          <p:cNvSpPr txBox="1"/>
          <p:nvPr>
            <p:ph idx="3" type="subTitle"/>
          </p:nvPr>
        </p:nvSpPr>
        <p:spPr>
          <a:xfrm>
            <a:off x="6249788" y="2288000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0" name="Google Shape;470;p36"/>
          <p:cNvSpPr txBox="1"/>
          <p:nvPr>
            <p:ph idx="4" type="subTitle"/>
          </p:nvPr>
        </p:nvSpPr>
        <p:spPr>
          <a:xfrm>
            <a:off x="825413" y="3966873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1" name="Google Shape;471;p36"/>
          <p:cNvSpPr txBox="1"/>
          <p:nvPr>
            <p:ph idx="5" type="subTitle"/>
          </p:nvPr>
        </p:nvSpPr>
        <p:spPr>
          <a:xfrm>
            <a:off x="3518263" y="3966873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2" name="Google Shape;472;p36"/>
          <p:cNvSpPr txBox="1"/>
          <p:nvPr>
            <p:ph idx="6" type="subTitle"/>
          </p:nvPr>
        </p:nvSpPr>
        <p:spPr>
          <a:xfrm>
            <a:off x="6206908" y="3966873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3" name="Google Shape;473;p36"/>
          <p:cNvSpPr txBox="1"/>
          <p:nvPr>
            <p:ph idx="7" type="subTitle"/>
          </p:nvPr>
        </p:nvSpPr>
        <p:spPr>
          <a:xfrm>
            <a:off x="829638" y="1972700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74" name="Google Shape;474;p36"/>
          <p:cNvSpPr txBox="1"/>
          <p:nvPr>
            <p:ph idx="8" type="subTitle"/>
          </p:nvPr>
        </p:nvSpPr>
        <p:spPr>
          <a:xfrm>
            <a:off x="3518250" y="1972700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75" name="Google Shape;475;p36"/>
          <p:cNvSpPr txBox="1"/>
          <p:nvPr>
            <p:ph idx="9" type="subTitle"/>
          </p:nvPr>
        </p:nvSpPr>
        <p:spPr>
          <a:xfrm>
            <a:off x="6206863" y="1972700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76" name="Google Shape;476;p36"/>
          <p:cNvSpPr txBox="1"/>
          <p:nvPr>
            <p:ph idx="13" type="subTitle"/>
          </p:nvPr>
        </p:nvSpPr>
        <p:spPr>
          <a:xfrm>
            <a:off x="829638" y="3655647"/>
            <a:ext cx="21120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77" name="Google Shape;477;p36"/>
          <p:cNvSpPr txBox="1"/>
          <p:nvPr>
            <p:ph idx="14" type="subTitle"/>
          </p:nvPr>
        </p:nvSpPr>
        <p:spPr>
          <a:xfrm>
            <a:off x="3518250" y="3655647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78" name="Google Shape;478;p36"/>
          <p:cNvSpPr txBox="1"/>
          <p:nvPr>
            <p:ph idx="15" type="subTitle"/>
          </p:nvPr>
        </p:nvSpPr>
        <p:spPr>
          <a:xfrm>
            <a:off x="6206863" y="3655647"/>
            <a:ext cx="2107500" cy="484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reahvihear"/>
              <a:buNone/>
              <a:defRPr sz="2400">
                <a:solidFill>
                  <a:schemeClr val="dk1"/>
                </a:solidFill>
                <a:latin typeface="Preahvihear"/>
                <a:ea typeface="Preahvihear"/>
                <a:cs typeface="Preahvihear"/>
                <a:sym typeface="Preahvihear"/>
              </a:defRPr>
            </a:lvl9pPr>
          </a:lstStyle>
          <a:p/>
        </p:txBody>
      </p:sp>
      <p:sp>
        <p:nvSpPr>
          <p:cNvPr id="479" name="Google Shape;479;p36"/>
          <p:cNvSpPr/>
          <p:nvPr/>
        </p:nvSpPr>
        <p:spPr>
          <a:xfrm>
            <a:off x="3072725" y="-749325"/>
            <a:ext cx="1935888" cy="1212662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36"/>
          <p:cNvSpPr/>
          <p:nvPr/>
        </p:nvSpPr>
        <p:spPr>
          <a:xfrm>
            <a:off x="584600" y="4871675"/>
            <a:ext cx="535000" cy="484800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36"/>
          <p:cNvSpPr/>
          <p:nvPr/>
        </p:nvSpPr>
        <p:spPr>
          <a:xfrm>
            <a:off x="2658450" y="4727888"/>
            <a:ext cx="941745" cy="772378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36"/>
          <p:cNvSpPr/>
          <p:nvPr/>
        </p:nvSpPr>
        <p:spPr>
          <a:xfrm rot="3363846">
            <a:off x="5800092" y="-1576586"/>
            <a:ext cx="3514807" cy="1741828"/>
          </a:xfrm>
          <a:custGeom>
            <a:rect b="b" l="l" r="r" t="t"/>
            <a:pathLst>
              <a:path extrusionOk="0" h="19850" w="40055">
                <a:moveTo>
                  <a:pt x="37538" y="1"/>
                </a:moveTo>
                <a:cubicBezTo>
                  <a:pt x="37528" y="1"/>
                  <a:pt x="37517" y="1"/>
                  <a:pt x="37507" y="1"/>
                </a:cubicBezTo>
                <a:lnTo>
                  <a:pt x="19894" y="43"/>
                </a:lnTo>
                <a:cubicBezTo>
                  <a:pt x="17692" y="48"/>
                  <a:pt x="15490" y="54"/>
                  <a:pt x="13288" y="59"/>
                </a:cubicBezTo>
                <a:cubicBezTo>
                  <a:pt x="10125" y="67"/>
                  <a:pt x="6962" y="74"/>
                  <a:pt x="3802" y="208"/>
                </a:cubicBezTo>
                <a:cubicBezTo>
                  <a:pt x="3744" y="210"/>
                  <a:pt x="3681" y="211"/>
                  <a:pt x="3616" y="211"/>
                </a:cubicBezTo>
                <a:cubicBezTo>
                  <a:pt x="3277" y="211"/>
                  <a:pt x="2849" y="184"/>
                  <a:pt x="2416" y="184"/>
                </a:cubicBezTo>
                <a:cubicBezTo>
                  <a:pt x="1549" y="184"/>
                  <a:pt x="660" y="292"/>
                  <a:pt x="417" y="942"/>
                </a:cubicBezTo>
                <a:cubicBezTo>
                  <a:pt x="0" y="2051"/>
                  <a:pt x="1529" y="3549"/>
                  <a:pt x="2335" y="3990"/>
                </a:cubicBezTo>
                <a:cubicBezTo>
                  <a:pt x="3341" y="4540"/>
                  <a:pt x="4505" y="4695"/>
                  <a:pt x="5660" y="4695"/>
                </a:cubicBezTo>
                <a:cubicBezTo>
                  <a:pt x="5885" y="4695"/>
                  <a:pt x="6109" y="4689"/>
                  <a:pt x="6331" y="4679"/>
                </a:cubicBezTo>
                <a:cubicBezTo>
                  <a:pt x="8172" y="4597"/>
                  <a:pt x="9998" y="4264"/>
                  <a:pt x="11839" y="4264"/>
                </a:cubicBezTo>
                <a:cubicBezTo>
                  <a:pt x="11890" y="4264"/>
                  <a:pt x="11941" y="4264"/>
                  <a:pt x="11993" y="4265"/>
                </a:cubicBezTo>
                <a:cubicBezTo>
                  <a:pt x="13886" y="4286"/>
                  <a:pt x="15868" y="4727"/>
                  <a:pt x="17268" y="6002"/>
                </a:cubicBezTo>
                <a:cubicBezTo>
                  <a:pt x="18138" y="6793"/>
                  <a:pt x="18722" y="7849"/>
                  <a:pt x="19180" y="8932"/>
                </a:cubicBezTo>
                <a:cubicBezTo>
                  <a:pt x="19934" y="10716"/>
                  <a:pt x="20384" y="12628"/>
                  <a:pt x="20504" y="14561"/>
                </a:cubicBezTo>
                <a:cubicBezTo>
                  <a:pt x="20598" y="16053"/>
                  <a:pt x="20551" y="17708"/>
                  <a:pt x="21536" y="18831"/>
                </a:cubicBezTo>
                <a:cubicBezTo>
                  <a:pt x="22150" y="19531"/>
                  <a:pt x="23061" y="19850"/>
                  <a:pt x="23997" y="19850"/>
                </a:cubicBezTo>
                <a:cubicBezTo>
                  <a:pt x="24734" y="19850"/>
                  <a:pt x="25486" y="19653"/>
                  <a:pt x="26122" y="19290"/>
                </a:cubicBezTo>
                <a:cubicBezTo>
                  <a:pt x="27568" y="18465"/>
                  <a:pt x="28516" y="16988"/>
                  <a:pt x="29243" y="15493"/>
                </a:cubicBezTo>
                <a:cubicBezTo>
                  <a:pt x="29972" y="13997"/>
                  <a:pt x="30547" y="12410"/>
                  <a:pt x="31520" y="11059"/>
                </a:cubicBezTo>
                <a:cubicBezTo>
                  <a:pt x="32540" y="9642"/>
                  <a:pt x="33983" y="8534"/>
                  <a:pt x="35614" y="7913"/>
                </a:cubicBezTo>
                <a:cubicBezTo>
                  <a:pt x="36690" y="7505"/>
                  <a:pt x="37887" y="7278"/>
                  <a:pt x="38735" y="6501"/>
                </a:cubicBezTo>
                <a:cubicBezTo>
                  <a:pt x="39897" y="5436"/>
                  <a:pt x="40047" y="3681"/>
                  <a:pt x="40053" y="2103"/>
                </a:cubicBezTo>
                <a:cubicBezTo>
                  <a:pt x="40055" y="1660"/>
                  <a:pt x="40045" y="1192"/>
                  <a:pt x="39816" y="813"/>
                </a:cubicBezTo>
                <a:cubicBezTo>
                  <a:pt x="39380" y="89"/>
                  <a:pt x="38387" y="1"/>
                  <a:pt x="375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6"/>
          <p:cNvSpPr/>
          <p:nvPr/>
        </p:nvSpPr>
        <p:spPr>
          <a:xfrm rot="-781140">
            <a:off x="-761440" y="1574374"/>
            <a:ext cx="1496950" cy="2119294"/>
          </a:xfrm>
          <a:custGeom>
            <a:rect b="b" l="l" r="r" t="t"/>
            <a:pathLst>
              <a:path extrusionOk="0" h="38494" w="27190">
                <a:moveTo>
                  <a:pt x="4926" y="1"/>
                </a:moveTo>
                <a:cubicBezTo>
                  <a:pt x="4071" y="1"/>
                  <a:pt x="3254" y="179"/>
                  <a:pt x="2618" y="565"/>
                </a:cubicBezTo>
                <a:cubicBezTo>
                  <a:pt x="622" y="1778"/>
                  <a:pt x="761" y="5273"/>
                  <a:pt x="538" y="7275"/>
                </a:cubicBezTo>
                <a:cubicBezTo>
                  <a:pt x="167" y="10601"/>
                  <a:pt x="1" y="13952"/>
                  <a:pt x="41" y="17299"/>
                </a:cubicBezTo>
                <a:cubicBezTo>
                  <a:pt x="120" y="23885"/>
                  <a:pt x="995" y="30463"/>
                  <a:pt x="2662" y="36837"/>
                </a:cubicBezTo>
                <a:cubicBezTo>
                  <a:pt x="2721" y="37069"/>
                  <a:pt x="2787" y="37309"/>
                  <a:pt x="2943" y="37493"/>
                </a:cubicBezTo>
                <a:cubicBezTo>
                  <a:pt x="3178" y="37769"/>
                  <a:pt x="3562" y="37856"/>
                  <a:pt x="3919" y="37923"/>
                </a:cubicBezTo>
                <a:cubicBezTo>
                  <a:pt x="5716" y="38262"/>
                  <a:pt x="7560" y="38494"/>
                  <a:pt x="9389" y="38494"/>
                </a:cubicBezTo>
                <a:cubicBezTo>
                  <a:pt x="11143" y="38494"/>
                  <a:pt x="12882" y="38281"/>
                  <a:pt x="14552" y="37745"/>
                </a:cubicBezTo>
                <a:cubicBezTo>
                  <a:pt x="16505" y="37119"/>
                  <a:pt x="18464" y="35878"/>
                  <a:pt x="19053" y="33913"/>
                </a:cubicBezTo>
                <a:cubicBezTo>
                  <a:pt x="19604" y="32074"/>
                  <a:pt x="18824" y="30082"/>
                  <a:pt x="19120" y="28186"/>
                </a:cubicBezTo>
                <a:cubicBezTo>
                  <a:pt x="19608" y="25042"/>
                  <a:pt x="22749" y="23137"/>
                  <a:pt x="24648" y="20585"/>
                </a:cubicBezTo>
                <a:cubicBezTo>
                  <a:pt x="26547" y="18036"/>
                  <a:pt x="27190" y="14483"/>
                  <a:pt x="25906" y="11577"/>
                </a:cubicBezTo>
                <a:cubicBezTo>
                  <a:pt x="24794" y="9060"/>
                  <a:pt x="22132" y="7246"/>
                  <a:pt x="19422" y="7246"/>
                </a:cubicBezTo>
                <a:cubicBezTo>
                  <a:pt x="19003" y="7246"/>
                  <a:pt x="18582" y="7290"/>
                  <a:pt x="18166" y="7381"/>
                </a:cubicBezTo>
                <a:cubicBezTo>
                  <a:pt x="17126" y="7608"/>
                  <a:pt x="16163" y="8097"/>
                  <a:pt x="15139" y="8383"/>
                </a:cubicBezTo>
                <a:cubicBezTo>
                  <a:pt x="14678" y="8512"/>
                  <a:pt x="14189" y="8595"/>
                  <a:pt x="13709" y="8595"/>
                </a:cubicBezTo>
                <a:cubicBezTo>
                  <a:pt x="13120" y="8595"/>
                  <a:pt x="12545" y="8470"/>
                  <a:pt x="12053" y="8151"/>
                </a:cubicBezTo>
                <a:cubicBezTo>
                  <a:pt x="10173" y="6929"/>
                  <a:pt x="10741" y="3963"/>
                  <a:pt x="9526" y="2078"/>
                </a:cubicBezTo>
                <a:cubicBezTo>
                  <a:pt x="8693" y="786"/>
                  <a:pt x="6723" y="1"/>
                  <a:pt x="492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36"/>
          <p:cNvSpPr/>
          <p:nvPr/>
        </p:nvSpPr>
        <p:spPr>
          <a:xfrm rot="6865817">
            <a:off x="6434839" y="4348409"/>
            <a:ext cx="2633586" cy="1688338"/>
          </a:xfrm>
          <a:custGeom>
            <a:rect b="b" l="l" r="r" t="t"/>
            <a:pathLst>
              <a:path extrusionOk="0" h="18908" w="29494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36"/>
          <p:cNvSpPr/>
          <p:nvPr/>
        </p:nvSpPr>
        <p:spPr>
          <a:xfrm>
            <a:off x="132100" y="-197406"/>
            <a:ext cx="452503" cy="544659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36"/>
          <p:cNvSpPr/>
          <p:nvPr/>
        </p:nvSpPr>
        <p:spPr>
          <a:xfrm>
            <a:off x="6499395" y="347250"/>
            <a:ext cx="535008" cy="484800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36"/>
          <p:cNvSpPr/>
          <p:nvPr/>
        </p:nvSpPr>
        <p:spPr>
          <a:xfrm>
            <a:off x="8979100" y="2717244"/>
            <a:ext cx="452503" cy="544659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37"/>
          <p:cNvSpPr txBox="1"/>
          <p:nvPr>
            <p:ph hasCustomPrompt="1" type="title"/>
          </p:nvPr>
        </p:nvSpPr>
        <p:spPr>
          <a:xfrm>
            <a:off x="2256300" y="681100"/>
            <a:ext cx="4567200" cy="516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490" name="Google Shape;490;p37"/>
          <p:cNvSpPr txBox="1"/>
          <p:nvPr>
            <p:ph idx="1" type="subTitle"/>
          </p:nvPr>
        </p:nvSpPr>
        <p:spPr>
          <a:xfrm flipH="1">
            <a:off x="2256300" y="1217050"/>
            <a:ext cx="45672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91" name="Google Shape;491;p37"/>
          <p:cNvSpPr txBox="1"/>
          <p:nvPr>
            <p:ph hasCustomPrompt="1" idx="2" type="title"/>
          </p:nvPr>
        </p:nvSpPr>
        <p:spPr>
          <a:xfrm>
            <a:off x="2256300" y="2114475"/>
            <a:ext cx="4567200" cy="516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492" name="Google Shape;492;p37"/>
          <p:cNvSpPr txBox="1"/>
          <p:nvPr>
            <p:ph idx="3" type="subTitle"/>
          </p:nvPr>
        </p:nvSpPr>
        <p:spPr>
          <a:xfrm flipH="1">
            <a:off x="2256300" y="2650413"/>
            <a:ext cx="45672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93" name="Google Shape;493;p37"/>
          <p:cNvSpPr txBox="1"/>
          <p:nvPr>
            <p:ph hasCustomPrompt="1" idx="4" type="title"/>
          </p:nvPr>
        </p:nvSpPr>
        <p:spPr>
          <a:xfrm>
            <a:off x="2256300" y="3684425"/>
            <a:ext cx="4567200" cy="516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b="0"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494" name="Google Shape;494;p37"/>
          <p:cNvSpPr txBox="1"/>
          <p:nvPr>
            <p:ph idx="5" type="subTitle"/>
          </p:nvPr>
        </p:nvSpPr>
        <p:spPr>
          <a:xfrm flipH="1">
            <a:off x="2256300" y="4220375"/>
            <a:ext cx="4567200" cy="41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495" name="Google Shape;495;p37"/>
          <p:cNvSpPr/>
          <p:nvPr/>
        </p:nvSpPr>
        <p:spPr>
          <a:xfrm rot="-3274016">
            <a:off x="7428452" y="-527631"/>
            <a:ext cx="2302543" cy="2771494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37"/>
          <p:cNvSpPr/>
          <p:nvPr/>
        </p:nvSpPr>
        <p:spPr>
          <a:xfrm>
            <a:off x="6637350" y="-262550"/>
            <a:ext cx="1452502" cy="1191244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37"/>
          <p:cNvSpPr/>
          <p:nvPr/>
        </p:nvSpPr>
        <p:spPr>
          <a:xfrm rot="1206750">
            <a:off x="-690891" y="3833090"/>
            <a:ext cx="2735942" cy="1713787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37"/>
          <p:cNvSpPr/>
          <p:nvPr/>
        </p:nvSpPr>
        <p:spPr>
          <a:xfrm>
            <a:off x="8089850" y="1697200"/>
            <a:ext cx="644522" cy="584053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37"/>
          <p:cNvSpPr/>
          <p:nvPr/>
        </p:nvSpPr>
        <p:spPr>
          <a:xfrm>
            <a:off x="-665154" y="-450155"/>
            <a:ext cx="1590421" cy="1902082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37"/>
          <p:cNvSpPr/>
          <p:nvPr/>
        </p:nvSpPr>
        <p:spPr>
          <a:xfrm>
            <a:off x="7372550" y="3952195"/>
            <a:ext cx="1590410" cy="1624865"/>
          </a:xfrm>
          <a:custGeom>
            <a:rect b="b" l="l" r="r" t="t"/>
            <a:pathLst>
              <a:path extrusionOk="0" h="18675" w="18279">
                <a:moveTo>
                  <a:pt x="13375" y="0"/>
                </a:moveTo>
                <a:cubicBezTo>
                  <a:pt x="12417" y="0"/>
                  <a:pt x="11462" y="393"/>
                  <a:pt x="10692" y="1296"/>
                </a:cubicBezTo>
                <a:cubicBezTo>
                  <a:pt x="10011" y="2096"/>
                  <a:pt x="9771" y="3110"/>
                  <a:pt x="9021" y="3877"/>
                </a:cubicBezTo>
                <a:cubicBezTo>
                  <a:pt x="7976" y="4948"/>
                  <a:pt x="6451" y="5528"/>
                  <a:pt x="5089" y="6069"/>
                </a:cubicBezTo>
                <a:cubicBezTo>
                  <a:pt x="4040" y="6486"/>
                  <a:pt x="2980" y="6937"/>
                  <a:pt x="2117" y="7664"/>
                </a:cubicBezTo>
                <a:cubicBezTo>
                  <a:pt x="762" y="8805"/>
                  <a:pt x="1" y="10600"/>
                  <a:pt x="74" y="12369"/>
                </a:cubicBezTo>
                <a:cubicBezTo>
                  <a:pt x="148" y="14138"/>
                  <a:pt x="1042" y="15847"/>
                  <a:pt x="2425" y="16953"/>
                </a:cubicBezTo>
                <a:cubicBezTo>
                  <a:pt x="3273" y="17630"/>
                  <a:pt x="4285" y="18085"/>
                  <a:pt x="5334" y="18365"/>
                </a:cubicBezTo>
                <a:cubicBezTo>
                  <a:pt x="6122" y="18574"/>
                  <a:pt x="6932" y="18675"/>
                  <a:pt x="7741" y="18675"/>
                </a:cubicBezTo>
                <a:cubicBezTo>
                  <a:pt x="11568" y="18675"/>
                  <a:pt x="15403" y="16437"/>
                  <a:pt x="17072" y="12961"/>
                </a:cubicBezTo>
                <a:cubicBezTo>
                  <a:pt x="17978" y="11074"/>
                  <a:pt x="18279" y="8940"/>
                  <a:pt x="18227" y="6847"/>
                </a:cubicBezTo>
                <a:cubicBezTo>
                  <a:pt x="18188" y="5274"/>
                  <a:pt x="17940" y="3660"/>
                  <a:pt x="17133" y="2310"/>
                </a:cubicBezTo>
                <a:cubicBezTo>
                  <a:pt x="16295" y="908"/>
                  <a:pt x="14831" y="0"/>
                  <a:pt x="133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37"/>
          <p:cNvSpPr/>
          <p:nvPr/>
        </p:nvSpPr>
        <p:spPr>
          <a:xfrm>
            <a:off x="3744275" y="4978975"/>
            <a:ext cx="943611" cy="888955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37"/>
          <p:cNvSpPr/>
          <p:nvPr/>
        </p:nvSpPr>
        <p:spPr>
          <a:xfrm>
            <a:off x="-292150" y="4316475"/>
            <a:ext cx="644522" cy="584053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bg>
      <p:bgPr>
        <a:solidFill>
          <a:schemeClr val="lt2"/>
        </a:solidFill>
      </p:bgPr>
    </p:bg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38"/>
          <p:cNvSpPr/>
          <p:nvPr/>
        </p:nvSpPr>
        <p:spPr>
          <a:xfrm>
            <a:off x="1576250" y="629975"/>
            <a:ext cx="5991300" cy="3880200"/>
          </a:xfrm>
          <a:prstGeom prst="roundRect">
            <a:avLst>
              <a:gd fmla="val 454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8"/>
          <p:cNvSpPr txBox="1"/>
          <p:nvPr>
            <p:ph type="ctrTitle"/>
          </p:nvPr>
        </p:nvSpPr>
        <p:spPr>
          <a:xfrm>
            <a:off x="1859063" y="629975"/>
            <a:ext cx="54258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06" name="Google Shape;506;p38"/>
          <p:cNvSpPr txBox="1"/>
          <p:nvPr>
            <p:ph idx="1" type="subTitle"/>
          </p:nvPr>
        </p:nvSpPr>
        <p:spPr>
          <a:xfrm>
            <a:off x="1859138" y="1606650"/>
            <a:ext cx="5425800" cy="12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07" name="Google Shape;507;p38"/>
          <p:cNvSpPr/>
          <p:nvPr/>
        </p:nvSpPr>
        <p:spPr>
          <a:xfrm>
            <a:off x="-143075" y="-136975"/>
            <a:ext cx="1494648" cy="1116574"/>
          </a:xfrm>
          <a:custGeom>
            <a:rect b="b" l="l" r="r" t="t"/>
            <a:pathLst>
              <a:path extrusionOk="0" h="14362" w="19225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38"/>
          <p:cNvSpPr/>
          <p:nvPr/>
        </p:nvSpPr>
        <p:spPr>
          <a:xfrm>
            <a:off x="201825" y="1682704"/>
            <a:ext cx="804841" cy="634078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38"/>
          <p:cNvSpPr/>
          <p:nvPr/>
        </p:nvSpPr>
        <p:spPr>
          <a:xfrm>
            <a:off x="8305075" y="346843"/>
            <a:ext cx="1494639" cy="2052741"/>
          </a:xfrm>
          <a:custGeom>
            <a:rect b="b" l="l" r="r" t="t"/>
            <a:pathLst>
              <a:path extrusionOk="0" h="21822" w="15889">
                <a:moveTo>
                  <a:pt x="13851" y="1"/>
                </a:moveTo>
                <a:cubicBezTo>
                  <a:pt x="12180" y="1"/>
                  <a:pt x="10042" y="1859"/>
                  <a:pt x="9177" y="2845"/>
                </a:cubicBezTo>
                <a:cubicBezTo>
                  <a:pt x="7570" y="4677"/>
                  <a:pt x="6338" y="6949"/>
                  <a:pt x="4500" y="8478"/>
                </a:cubicBezTo>
                <a:cubicBezTo>
                  <a:pt x="3381" y="9408"/>
                  <a:pt x="2036" y="10065"/>
                  <a:pt x="1205" y="11325"/>
                </a:cubicBezTo>
                <a:cubicBezTo>
                  <a:pt x="0" y="13156"/>
                  <a:pt x="265" y="15870"/>
                  <a:pt x="1448" y="17720"/>
                </a:cubicBezTo>
                <a:cubicBezTo>
                  <a:pt x="2631" y="19569"/>
                  <a:pt x="4547" y="20660"/>
                  <a:pt x="6496" y="21244"/>
                </a:cubicBezTo>
                <a:cubicBezTo>
                  <a:pt x="7778" y="21629"/>
                  <a:pt x="9105" y="21821"/>
                  <a:pt x="10431" y="21821"/>
                </a:cubicBezTo>
                <a:cubicBezTo>
                  <a:pt x="11990" y="21821"/>
                  <a:pt x="13549" y="21556"/>
                  <a:pt x="15037" y="21028"/>
                </a:cubicBezTo>
                <a:cubicBezTo>
                  <a:pt x="15344" y="18686"/>
                  <a:pt x="15651" y="16334"/>
                  <a:pt x="15629" y="13966"/>
                </a:cubicBezTo>
                <a:cubicBezTo>
                  <a:pt x="15611" y="12191"/>
                  <a:pt x="15408" y="10424"/>
                  <a:pt x="15316" y="8652"/>
                </a:cubicBezTo>
                <a:cubicBezTo>
                  <a:pt x="15233" y="7056"/>
                  <a:pt x="15241" y="5456"/>
                  <a:pt x="15339" y="3862"/>
                </a:cubicBezTo>
                <a:cubicBezTo>
                  <a:pt x="15401" y="2845"/>
                  <a:pt x="15888" y="1212"/>
                  <a:pt x="15060" y="453"/>
                </a:cubicBezTo>
                <a:cubicBezTo>
                  <a:pt x="14713" y="134"/>
                  <a:pt x="14299" y="1"/>
                  <a:pt x="1385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38"/>
          <p:cNvSpPr/>
          <p:nvPr/>
        </p:nvSpPr>
        <p:spPr>
          <a:xfrm rot="-811083">
            <a:off x="6635396" y="4503395"/>
            <a:ext cx="3392294" cy="1579689"/>
          </a:xfrm>
          <a:custGeom>
            <a:rect b="b" l="l" r="r" t="t"/>
            <a:pathLst>
              <a:path extrusionOk="0" h="15104" w="32435">
                <a:moveTo>
                  <a:pt x="19826" y="0"/>
                </a:moveTo>
                <a:cubicBezTo>
                  <a:pt x="16806" y="0"/>
                  <a:pt x="14531" y="2829"/>
                  <a:pt x="11637" y="3741"/>
                </a:cubicBezTo>
                <a:cubicBezTo>
                  <a:pt x="8582" y="4703"/>
                  <a:pt x="4889" y="3517"/>
                  <a:pt x="2299" y="5401"/>
                </a:cubicBezTo>
                <a:cubicBezTo>
                  <a:pt x="472" y="6730"/>
                  <a:pt x="1" y="9210"/>
                  <a:pt x="526" y="11304"/>
                </a:cubicBezTo>
                <a:cubicBezTo>
                  <a:pt x="1165" y="13847"/>
                  <a:pt x="3393" y="13899"/>
                  <a:pt x="5729" y="14157"/>
                </a:cubicBezTo>
                <a:cubicBezTo>
                  <a:pt x="11416" y="14788"/>
                  <a:pt x="17138" y="15104"/>
                  <a:pt x="22860" y="15104"/>
                </a:cubicBezTo>
                <a:cubicBezTo>
                  <a:pt x="25956" y="15104"/>
                  <a:pt x="29052" y="15011"/>
                  <a:pt x="32143" y="14826"/>
                </a:cubicBezTo>
                <a:cubicBezTo>
                  <a:pt x="32346" y="13227"/>
                  <a:pt x="32434" y="11323"/>
                  <a:pt x="31180" y="10310"/>
                </a:cubicBezTo>
                <a:cubicBezTo>
                  <a:pt x="30401" y="9681"/>
                  <a:pt x="29316" y="9603"/>
                  <a:pt x="28433" y="9131"/>
                </a:cubicBezTo>
                <a:cubicBezTo>
                  <a:pt x="26549" y="8122"/>
                  <a:pt x="26072" y="5707"/>
                  <a:pt x="25120" y="3794"/>
                </a:cubicBezTo>
                <a:cubicBezTo>
                  <a:pt x="24114" y="1775"/>
                  <a:pt x="22175" y="46"/>
                  <a:pt x="19920" y="1"/>
                </a:cubicBezTo>
                <a:cubicBezTo>
                  <a:pt x="19889" y="1"/>
                  <a:pt x="19857" y="0"/>
                  <a:pt x="1982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38"/>
          <p:cNvSpPr/>
          <p:nvPr/>
        </p:nvSpPr>
        <p:spPr>
          <a:xfrm rot="1911620">
            <a:off x="-662506" y="4110256"/>
            <a:ext cx="2325591" cy="1456770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38"/>
          <p:cNvSpPr/>
          <p:nvPr/>
        </p:nvSpPr>
        <p:spPr>
          <a:xfrm rot="-3207351">
            <a:off x="4257187" y="-899703"/>
            <a:ext cx="972322" cy="1170346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38"/>
          <p:cNvSpPr/>
          <p:nvPr/>
        </p:nvSpPr>
        <p:spPr>
          <a:xfrm rot="2165857">
            <a:off x="4186262" y="4626975"/>
            <a:ext cx="1114180" cy="1332516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38"/>
          <p:cNvSpPr/>
          <p:nvPr/>
        </p:nvSpPr>
        <p:spPr>
          <a:xfrm rot="2165952">
            <a:off x="738825" y="984535"/>
            <a:ext cx="309606" cy="370299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38"/>
          <p:cNvSpPr txBox="1"/>
          <p:nvPr/>
        </p:nvSpPr>
        <p:spPr>
          <a:xfrm>
            <a:off x="2354450" y="3601100"/>
            <a:ext cx="44352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CREDITS:</a:t>
            </a:r>
            <a:r>
              <a:rPr lang="en" sz="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This presentation template was created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Lexend"/>
                <a:ea typeface="Lexend"/>
                <a:cs typeface="Lexend"/>
                <a:sym typeface="Lexen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</a:t>
            </a:r>
            <a:r>
              <a:rPr lang="en" sz="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including icons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Lexend"/>
                <a:ea typeface="Lexend"/>
                <a:cs typeface="Lexend"/>
                <a:sym typeface="Lexen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</a:t>
            </a:r>
            <a:r>
              <a:rPr lang="en" sz="9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and infographics &amp; images by </a:t>
            </a:r>
            <a:r>
              <a:rPr b="1" lang="en" sz="900">
                <a:solidFill>
                  <a:schemeClr val="dk1"/>
                </a:solidFill>
                <a:uFill>
                  <a:noFill/>
                </a:uFill>
                <a:latin typeface="Lexend"/>
                <a:ea typeface="Lexend"/>
                <a:cs typeface="Lexend"/>
                <a:sym typeface="Lexen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900">
              <a:solidFill>
                <a:schemeClr val="dk1"/>
              </a:solidFill>
              <a:highlight>
                <a:srgbClr val="DFDEFC"/>
              </a:highlight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39"/>
          <p:cNvSpPr/>
          <p:nvPr/>
        </p:nvSpPr>
        <p:spPr>
          <a:xfrm rot="-7239386">
            <a:off x="4351472" y="4344023"/>
            <a:ext cx="814797" cy="1146727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39"/>
          <p:cNvSpPr/>
          <p:nvPr/>
        </p:nvSpPr>
        <p:spPr>
          <a:xfrm>
            <a:off x="-1528587" y="-186411"/>
            <a:ext cx="3196189" cy="1583931"/>
          </a:xfrm>
          <a:custGeom>
            <a:rect b="b" l="l" r="r" t="t"/>
            <a:pathLst>
              <a:path extrusionOk="0" h="19850" w="40055">
                <a:moveTo>
                  <a:pt x="37538" y="1"/>
                </a:moveTo>
                <a:cubicBezTo>
                  <a:pt x="37528" y="1"/>
                  <a:pt x="37517" y="1"/>
                  <a:pt x="37507" y="1"/>
                </a:cubicBezTo>
                <a:lnTo>
                  <a:pt x="19894" y="43"/>
                </a:lnTo>
                <a:cubicBezTo>
                  <a:pt x="17692" y="48"/>
                  <a:pt x="15490" y="54"/>
                  <a:pt x="13288" y="59"/>
                </a:cubicBezTo>
                <a:cubicBezTo>
                  <a:pt x="10125" y="67"/>
                  <a:pt x="6962" y="74"/>
                  <a:pt x="3802" y="208"/>
                </a:cubicBezTo>
                <a:cubicBezTo>
                  <a:pt x="3744" y="210"/>
                  <a:pt x="3681" y="211"/>
                  <a:pt x="3616" y="211"/>
                </a:cubicBezTo>
                <a:cubicBezTo>
                  <a:pt x="3277" y="211"/>
                  <a:pt x="2849" y="184"/>
                  <a:pt x="2416" y="184"/>
                </a:cubicBezTo>
                <a:cubicBezTo>
                  <a:pt x="1549" y="184"/>
                  <a:pt x="660" y="292"/>
                  <a:pt x="417" y="942"/>
                </a:cubicBezTo>
                <a:cubicBezTo>
                  <a:pt x="0" y="2051"/>
                  <a:pt x="1529" y="3549"/>
                  <a:pt x="2335" y="3990"/>
                </a:cubicBezTo>
                <a:cubicBezTo>
                  <a:pt x="3341" y="4540"/>
                  <a:pt x="4505" y="4695"/>
                  <a:pt x="5660" y="4695"/>
                </a:cubicBezTo>
                <a:cubicBezTo>
                  <a:pt x="5885" y="4695"/>
                  <a:pt x="6109" y="4689"/>
                  <a:pt x="6331" y="4679"/>
                </a:cubicBezTo>
                <a:cubicBezTo>
                  <a:pt x="8172" y="4597"/>
                  <a:pt x="9998" y="4264"/>
                  <a:pt x="11839" y="4264"/>
                </a:cubicBezTo>
                <a:cubicBezTo>
                  <a:pt x="11890" y="4264"/>
                  <a:pt x="11941" y="4264"/>
                  <a:pt x="11993" y="4265"/>
                </a:cubicBezTo>
                <a:cubicBezTo>
                  <a:pt x="13886" y="4286"/>
                  <a:pt x="15868" y="4727"/>
                  <a:pt x="17268" y="6002"/>
                </a:cubicBezTo>
                <a:cubicBezTo>
                  <a:pt x="18138" y="6793"/>
                  <a:pt x="18722" y="7849"/>
                  <a:pt x="19180" y="8932"/>
                </a:cubicBezTo>
                <a:cubicBezTo>
                  <a:pt x="19934" y="10716"/>
                  <a:pt x="20384" y="12628"/>
                  <a:pt x="20504" y="14561"/>
                </a:cubicBezTo>
                <a:cubicBezTo>
                  <a:pt x="20598" y="16053"/>
                  <a:pt x="20551" y="17708"/>
                  <a:pt x="21536" y="18831"/>
                </a:cubicBezTo>
                <a:cubicBezTo>
                  <a:pt x="22150" y="19531"/>
                  <a:pt x="23061" y="19850"/>
                  <a:pt x="23997" y="19850"/>
                </a:cubicBezTo>
                <a:cubicBezTo>
                  <a:pt x="24734" y="19850"/>
                  <a:pt x="25486" y="19653"/>
                  <a:pt x="26122" y="19290"/>
                </a:cubicBezTo>
                <a:cubicBezTo>
                  <a:pt x="27568" y="18465"/>
                  <a:pt x="28516" y="16988"/>
                  <a:pt x="29243" y="15493"/>
                </a:cubicBezTo>
                <a:cubicBezTo>
                  <a:pt x="29972" y="13997"/>
                  <a:pt x="30547" y="12410"/>
                  <a:pt x="31520" y="11059"/>
                </a:cubicBezTo>
                <a:cubicBezTo>
                  <a:pt x="32540" y="9642"/>
                  <a:pt x="33983" y="8534"/>
                  <a:pt x="35614" y="7913"/>
                </a:cubicBezTo>
                <a:cubicBezTo>
                  <a:pt x="36690" y="7505"/>
                  <a:pt x="37887" y="7278"/>
                  <a:pt x="38735" y="6501"/>
                </a:cubicBezTo>
                <a:cubicBezTo>
                  <a:pt x="39897" y="5436"/>
                  <a:pt x="40047" y="3681"/>
                  <a:pt x="40053" y="2103"/>
                </a:cubicBezTo>
                <a:cubicBezTo>
                  <a:pt x="40055" y="1660"/>
                  <a:pt x="40045" y="1192"/>
                  <a:pt x="39816" y="813"/>
                </a:cubicBezTo>
                <a:cubicBezTo>
                  <a:pt x="39380" y="89"/>
                  <a:pt x="38387" y="1"/>
                  <a:pt x="3753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39"/>
          <p:cNvSpPr/>
          <p:nvPr/>
        </p:nvSpPr>
        <p:spPr>
          <a:xfrm rot="-6925004">
            <a:off x="6745162" y="3135047"/>
            <a:ext cx="2281412" cy="3229889"/>
          </a:xfrm>
          <a:custGeom>
            <a:rect b="b" l="l" r="r" t="t"/>
            <a:pathLst>
              <a:path extrusionOk="0" h="38494" w="27190">
                <a:moveTo>
                  <a:pt x="4926" y="1"/>
                </a:moveTo>
                <a:cubicBezTo>
                  <a:pt x="4071" y="1"/>
                  <a:pt x="3254" y="179"/>
                  <a:pt x="2618" y="565"/>
                </a:cubicBezTo>
                <a:cubicBezTo>
                  <a:pt x="622" y="1778"/>
                  <a:pt x="761" y="5273"/>
                  <a:pt x="538" y="7275"/>
                </a:cubicBezTo>
                <a:cubicBezTo>
                  <a:pt x="167" y="10601"/>
                  <a:pt x="1" y="13952"/>
                  <a:pt x="41" y="17299"/>
                </a:cubicBezTo>
                <a:cubicBezTo>
                  <a:pt x="120" y="23885"/>
                  <a:pt x="995" y="30463"/>
                  <a:pt x="2662" y="36837"/>
                </a:cubicBezTo>
                <a:cubicBezTo>
                  <a:pt x="2721" y="37069"/>
                  <a:pt x="2787" y="37309"/>
                  <a:pt x="2943" y="37493"/>
                </a:cubicBezTo>
                <a:cubicBezTo>
                  <a:pt x="3178" y="37769"/>
                  <a:pt x="3562" y="37856"/>
                  <a:pt x="3919" y="37923"/>
                </a:cubicBezTo>
                <a:cubicBezTo>
                  <a:pt x="5716" y="38262"/>
                  <a:pt x="7560" y="38494"/>
                  <a:pt x="9389" y="38494"/>
                </a:cubicBezTo>
                <a:cubicBezTo>
                  <a:pt x="11143" y="38494"/>
                  <a:pt x="12882" y="38281"/>
                  <a:pt x="14552" y="37745"/>
                </a:cubicBezTo>
                <a:cubicBezTo>
                  <a:pt x="16505" y="37119"/>
                  <a:pt x="18464" y="35878"/>
                  <a:pt x="19053" y="33913"/>
                </a:cubicBezTo>
                <a:cubicBezTo>
                  <a:pt x="19604" y="32074"/>
                  <a:pt x="18824" y="30082"/>
                  <a:pt x="19120" y="28186"/>
                </a:cubicBezTo>
                <a:cubicBezTo>
                  <a:pt x="19608" y="25042"/>
                  <a:pt x="22749" y="23137"/>
                  <a:pt x="24648" y="20585"/>
                </a:cubicBezTo>
                <a:cubicBezTo>
                  <a:pt x="26547" y="18036"/>
                  <a:pt x="27190" y="14483"/>
                  <a:pt x="25906" y="11577"/>
                </a:cubicBezTo>
                <a:cubicBezTo>
                  <a:pt x="24794" y="9060"/>
                  <a:pt x="22132" y="7246"/>
                  <a:pt x="19422" y="7246"/>
                </a:cubicBezTo>
                <a:cubicBezTo>
                  <a:pt x="19003" y="7246"/>
                  <a:pt x="18582" y="7290"/>
                  <a:pt x="18166" y="7381"/>
                </a:cubicBezTo>
                <a:cubicBezTo>
                  <a:pt x="17126" y="7608"/>
                  <a:pt x="16163" y="8097"/>
                  <a:pt x="15139" y="8383"/>
                </a:cubicBezTo>
                <a:cubicBezTo>
                  <a:pt x="14678" y="8512"/>
                  <a:pt x="14189" y="8595"/>
                  <a:pt x="13709" y="8595"/>
                </a:cubicBezTo>
                <a:cubicBezTo>
                  <a:pt x="13120" y="8595"/>
                  <a:pt x="12545" y="8470"/>
                  <a:pt x="12053" y="8151"/>
                </a:cubicBezTo>
                <a:cubicBezTo>
                  <a:pt x="10173" y="6929"/>
                  <a:pt x="10741" y="3963"/>
                  <a:pt x="9526" y="2078"/>
                </a:cubicBezTo>
                <a:cubicBezTo>
                  <a:pt x="8693" y="786"/>
                  <a:pt x="6723" y="1"/>
                  <a:pt x="492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39"/>
          <p:cNvSpPr/>
          <p:nvPr/>
        </p:nvSpPr>
        <p:spPr>
          <a:xfrm>
            <a:off x="4978000" y="-140900"/>
            <a:ext cx="630625" cy="606451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39"/>
          <p:cNvSpPr/>
          <p:nvPr/>
        </p:nvSpPr>
        <p:spPr>
          <a:xfrm rot="-7965562">
            <a:off x="1334076" y="4389092"/>
            <a:ext cx="2589823" cy="1660283"/>
          </a:xfrm>
          <a:custGeom>
            <a:rect b="b" l="l" r="r" t="t"/>
            <a:pathLst>
              <a:path extrusionOk="0" h="18908" w="29494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39"/>
          <p:cNvSpPr/>
          <p:nvPr/>
        </p:nvSpPr>
        <p:spPr>
          <a:xfrm>
            <a:off x="7378700" y="-535601"/>
            <a:ext cx="2373294" cy="2282328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39"/>
          <p:cNvSpPr/>
          <p:nvPr/>
        </p:nvSpPr>
        <p:spPr>
          <a:xfrm rot="-2700000">
            <a:off x="223601" y="2253581"/>
            <a:ext cx="1111029" cy="1563638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39"/>
          <p:cNvSpPr/>
          <p:nvPr/>
        </p:nvSpPr>
        <p:spPr>
          <a:xfrm rot="-7965562">
            <a:off x="1861339" y="-1565908"/>
            <a:ext cx="2589823" cy="1660283"/>
          </a:xfrm>
          <a:custGeom>
            <a:rect b="b" l="l" r="r" t="t"/>
            <a:pathLst>
              <a:path extrusionOk="0" h="18908" w="29494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40"/>
          <p:cNvSpPr/>
          <p:nvPr/>
        </p:nvSpPr>
        <p:spPr>
          <a:xfrm rot="-3274023">
            <a:off x="-38550" y="3762225"/>
            <a:ext cx="1926496" cy="2318847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40"/>
          <p:cNvSpPr/>
          <p:nvPr/>
        </p:nvSpPr>
        <p:spPr>
          <a:xfrm rot="10544354">
            <a:off x="1130192" y="-434428"/>
            <a:ext cx="1452508" cy="1191249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40"/>
          <p:cNvSpPr/>
          <p:nvPr/>
        </p:nvSpPr>
        <p:spPr>
          <a:xfrm rot="1206729">
            <a:off x="7697479" y="-23881"/>
            <a:ext cx="2343159" cy="1467743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40"/>
          <p:cNvSpPr/>
          <p:nvPr/>
        </p:nvSpPr>
        <p:spPr>
          <a:xfrm>
            <a:off x="2858925" y="4773775"/>
            <a:ext cx="644522" cy="584053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40"/>
          <p:cNvSpPr/>
          <p:nvPr/>
        </p:nvSpPr>
        <p:spPr>
          <a:xfrm>
            <a:off x="7536568" y="2338611"/>
            <a:ext cx="2664998" cy="3187235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40"/>
          <p:cNvSpPr/>
          <p:nvPr/>
        </p:nvSpPr>
        <p:spPr>
          <a:xfrm rot="8577672">
            <a:off x="-752295" y="1237567"/>
            <a:ext cx="1590426" cy="1624881"/>
          </a:xfrm>
          <a:custGeom>
            <a:rect b="b" l="l" r="r" t="t"/>
            <a:pathLst>
              <a:path extrusionOk="0" h="18675" w="18279">
                <a:moveTo>
                  <a:pt x="13375" y="0"/>
                </a:moveTo>
                <a:cubicBezTo>
                  <a:pt x="12417" y="0"/>
                  <a:pt x="11462" y="393"/>
                  <a:pt x="10692" y="1296"/>
                </a:cubicBezTo>
                <a:cubicBezTo>
                  <a:pt x="10011" y="2096"/>
                  <a:pt x="9771" y="3110"/>
                  <a:pt x="9021" y="3877"/>
                </a:cubicBezTo>
                <a:cubicBezTo>
                  <a:pt x="7976" y="4948"/>
                  <a:pt x="6451" y="5528"/>
                  <a:pt x="5089" y="6069"/>
                </a:cubicBezTo>
                <a:cubicBezTo>
                  <a:pt x="4040" y="6486"/>
                  <a:pt x="2980" y="6937"/>
                  <a:pt x="2117" y="7664"/>
                </a:cubicBezTo>
                <a:cubicBezTo>
                  <a:pt x="762" y="8805"/>
                  <a:pt x="1" y="10600"/>
                  <a:pt x="74" y="12369"/>
                </a:cubicBezTo>
                <a:cubicBezTo>
                  <a:pt x="148" y="14138"/>
                  <a:pt x="1042" y="15847"/>
                  <a:pt x="2425" y="16953"/>
                </a:cubicBezTo>
                <a:cubicBezTo>
                  <a:pt x="3273" y="17630"/>
                  <a:pt x="4285" y="18085"/>
                  <a:pt x="5334" y="18365"/>
                </a:cubicBezTo>
                <a:cubicBezTo>
                  <a:pt x="6122" y="18574"/>
                  <a:pt x="6932" y="18675"/>
                  <a:pt x="7741" y="18675"/>
                </a:cubicBezTo>
                <a:cubicBezTo>
                  <a:pt x="11568" y="18675"/>
                  <a:pt x="15403" y="16437"/>
                  <a:pt x="17072" y="12961"/>
                </a:cubicBezTo>
                <a:cubicBezTo>
                  <a:pt x="17978" y="11074"/>
                  <a:pt x="18279" y="8940"/>
                  <a:pt x="18227" y="6847"/>
                </a:cubicBezTo>
                <a:cubicBezTo>
                  <a:pt x="18188" y="5274"/>
                  <a:pt x="17940" y="3660"/>
                  <a:pt x="17133" y="2310"/>
                </a:cubicBezTo>
                <a:cubicBezTo>
                  <a:pt x="16295" y="908"/>
                  <a:pt x="14831" y="0"/>
                  <a:pt x="133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40"/>
          <p:cNvSpPr/>
          <p:nvPr/>
        </p:nvSpPr>
        <p:spPr>
          <a:xfrm>
            <a:off x="4820600" y="-316402"/>
            <a:ext cx="1375537" cy="1295878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40"/>
          <p:cNvSpPr/>
          <p:nvPr/>
        </p:nvSpPr>
        <p:spPr>
          <a:xfrm>
            <a:off x="4895352" y="4393748"/>
            <a:ext cx="1249322" cy="1132102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accent3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/>
          <p:nvPr>
            <p:ph idx="1" type="subTitle"/>
          </p:nvPr>
        </p:nvSpPr>
        <p:spPr>
          <a:xfrm>
            <a:off x="2284523" y="1701325"/>
            <a:ext cx="5587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2" type="subTitle"/>
          </p:nvPr>
        </p:nvSpPr>
        <p:spPr>
          <a:xfrm>
            <a:off x="2284512" y="3128350"/>
            <a:ext cx="5587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400">
                <a:solidFill>
                  <a:schemeClr val="lt2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Kanit"/>
              <a:buNone/>
              <a:defRPr sz="2500"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3" type="subTitle"/>
          </p:nvPr>
        </p:nvSpPr>
        <p:spPr>
          <a:xfrm>
            <a:off x="2284513" y="1951500"/>
            <a:ext cx="55878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4" type="subTitle"/>
          </p:nvPr>
        </p:nvSpPr>
        <p:spPr>
          <a:xfrm>
            <a:off x="2284513" y="3381600"/>
            <a:ext cx="5587800" cy="65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/>
          <p:nvPr/>
        </p:nvSpPr>
        <p:spPr>
          <a:xfrm rot="-2849446">
            <a:off x="3942783" y="4335416"/>
            <a:ext cx="1796684" cy="2528637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5"/>
          <p:cNvSpPr/>
          <p:nvPr/>
        </p:nvSpPr>
        <p:spPr>
          <a:xfrm rot="1815037">
            <a:off x="-93650" y="4592569"/>
            <a:ext cx="2596996" cy="2126779"/>
          </a:xfrm>
          <a:custGeom>
            <a:rect b="b" l="l" r="r" t="t"/>
            <a:pathLst>
              <a:path extrusionOk="0" h="17911" w="21871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/>
          <p:nvPr/>
        </p:nvSpPr>
        <p:spPr>
          <a:xfrm>
            <a:off x="7353375" y="3878367"/>
            <a:ext cx="2942438" cy="2771865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5"/>
          <p:cNvSpPr/>
          <p:nvPr/>
        </p:nvSpPr>
        <p:spPr>
          <a:xfrm rot="7766471">
            <a:off x="49071" y="-568171"/>
            <a:ext cx="1575451" cy="986880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5"/>
          <p:cNvSpPr/>
          <p:nvPr/>
        </p:nvSpPr>
        <p:spPr>
          <a:xfrm>
            <a:off x="7278700" y="-479950"/>
            <a:ext cx="1073551" cy="1292202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5"/>
          <p:cNvGrpSpPr/>
          <p:nvPr/>
        </p:nvGrpSpPr>
        <p:grpSpPr>
          <a:xfrm>
            <a:off x="-103839" y="2044066"/>
            <a:ext cx="716999" cy="1235900"/>
            <a:chOff x="-103839" y="2044066"/>
            <a:chExt cx="716999" cy="1235900"/>
          </a:xfrm>
        </p:grpSpPr>
        <p:sp>
          <p:nvSpPr>
            <p:cNvPr id="51" name="Google Shape;51;p5"/>
            <p:cNvSpPr/>
            <p:nvPr/>
          </p:nvSpPr>
          <p:spPr>
            <a:xfrm rot="-785817">
              <a:off x="-85431" y="2062474"/>
              <a:ext cx="183539" cy="183539"/>
            </a:xfrm>
            <a:custGeom>
              <a:rect b="b" l="l" r="r" t="t"/>
              <a:pathLst>
                <a:path extrusionOk="0" h="3048" w="3048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5"/>
            <p:cNvSpPr/>
            <p:nvPr/>
          </p:nvSpPr>
          <p:spPr>
            <a:xfrm rot="-785817">
              <a:off x="130238" y="2257803"/>
              <a:ext cx="142713" cy="142713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785817">
              <a:off x="268877" y="2417068"/>
              <a:ext cx="142833" cy="142773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 rot="-785817">
              <a:off x="404401" y="2617620"/>
              <a:ext cx="102067" cy="101946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 rot="-785817">
              <a:off x="464965" y="2788392"/>
              <a:ext cx="102006" cy="101946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 rot="-785817">
              <a:off x="499969" y="2978712"/>
              <a:ext cx="101946" cy="101946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 rot="-785817">
              <a:off x="500922" y="3167729"/>
              <a:ext cx="102006" cy="102006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" name="Google Shape;58;p5"/>
          <p:cNvGrpSpPr/>
          <p:nvPr/>
        </p:nvGrpSpPr>
        <p:grpSpPr>
          <a:xfrm>
            <a:off x="8570297" y="1017731"/>
            <a:ext cx="379187" cy="950295"/>
            <a:chOff x="8570297" y="1017731"/>
            <a:chExt cx="379187" cy="950295"/>
          </a:xfrm>
        </p:grpSpPr>
        <p:sp>
          <p:nvSpPr>
            <p:cNvPr id="59" name="Google Shape;59;p5"/>
            <p:cNvSpPr/>
            <p:nvPr/>
          </p:nvSpPr>
          <p:spPr>
            <a:xfrm rot="10410667">
              <a:off x="8672057" y="1263032"/>
              <a:ext cx="244717" cy="244717"/>
            </a:xfrm>
            <a:custGeom>
              <a:rect b="b" l="l" r="r" t="t"/>
              <a:pathLst>
                <a:path extrusionOk="0" h="4064" w="4064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 rot="10410667">
              <a:off x="8756163" y="1572861"/>
              <a:ext cx="183538" cy="183538"/>
            </a:xfrm>
            <a:custGeom>
              <a:rect b="b" l="l" r="r" t="t"/>
              <a:pathLst>
                <a:path extrusionOk="0" h="3048" w="3048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 rot="10410667">
              <a:off x="8580080" y="1027511"/>
              <a:ext cx="183477" cy="183538"/>
            </a:xfrm>
            <a:custGeom>
              <a:rect b="b" l="l" r="r" t="t"/>
              <a:pathLst>
                <a:path extrusionOk="0" h="3048" w="3047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 rot="10410667">
              <a:off x="8764709" y="1817709"/>
              <a:ext cx="142711" cy="142711"/>
            </a:xfrm>
            <a:custGeom>
              <a:rect b="b" l="l" r="r" t="t"/>
              <a:pathLst>
                <a:path extrusionOk="0" h="2370" w="237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" name="Google Shape;65;p6"/>
          <p:cNvSpPr/>
          <p:nvPr/>
        </p:nvSpPr>
        <p:spPr>
          <a:xfrm>
            <a:off x="3946350" y="4878670"/>
            <a:ext cx="1590410" cy="1624865"/>
          </a:xfrm>
          <a:custGeom>
            <a:rect b="b" l="l" r="r" t="t"/>
            <a:pathLst>
              <a:path extrusionOk="0" h="18675" w="18279">
                <a:moveTo>
                  <a:pt x="13375" y="0"/>
                </a:moveTo>
                <a:cubicBezTo>
                  <a:pt x="12417" y="0"/>
                  <a:pt x="11462" y="393"/>
                  <a:pt x="10692" y="1296"/>
                </a:cubicBezTo>
                <a:cubicBezTo>
                  <a:pt x="10011" y="2096"/>
                  <a:pt x="9771" y="3110"/>
                  <a:pt x="9021" y="3877"/>
                </a:cubicBezTo>
                <a:cubicBezTo>
                  <a:pt x="7976" y="4948"/>
                  <a:pt x="6451" y="5528"/>
                  <a:pt x="5089" y="6069"/>
                </a:cubicBezTo>
                <a:cubicBezTo>
                  <a:pt x="4040" y="6486"/>
                  <a:pt x="2980" y="6937"/>
                  <a:pt x="2117" y="7664"/>
                </a:cubicBezTo>
                <a:cubicBezTo>
                  <a:pt x="762" y="8805"/>
                  <a:pt x="1" y="10600"/>
                  <a:pt x="74" y="12369"/>
                </a:cubicBezTo>
                <a:cubicBezTo>
                  <a:pt x="148" y="14138"/>
                  <a:pt x="1042" y="15847"/>
                  <a:pt x="2425" y="16953"/>
                </a:cubicBezTo>
                <a:cubicBezTo>
                  <a:pt x="3273" y="17630"/>
                  <a:pt x="4285" y="18085"/>
                  <a:pt x="5334" y="18365"/>
                </a:cubicBezTo>
                <a:cubicBezTo>
                  <a:pt x="6122" y="18574"/>
                  <a:pt x="6932" y="18675"/>
                  <a:pt x="7741" y="18675"/>
                </a:cubicBezTo>
                <a:cubicBezTo>
                  <a:pt x="11568" y="18675"/>
                  <a:pt x="15403" y="16437"/>
                  <a:pt x="17072" y="12961"/>
                </a:cubicBezTo>
                <a:cubicBezTo>
                  <a:pt x="17978" y="11074"/>
                  <a:pt x="18279" y="8940"/>
                  <a:pt x="18227" y="6847"/>
                </a:cubicBezTo>
                <a:cubicBezTo>
                  <a:pt x="18188" y="5274"/>
                  <a:pt x="17940" y="3660"/>
                  <a:pt x="17133" y="2310"/>
                </a:cubicBezTo>
                <a:cubicBezTo>
                  <a:pt x="16295" y="908"/>
                  <a:pt x="14831" y="0"/>
                  <a:pt x="133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 rot="-3274023">
            <a:off x="-1480450" y="-624425"/>
            <a:ext cx="1926496" cy="2318847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3845750" y="-349725"/>
            <a:ext cx="1452502" cy="1191244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/>
          <p:nvPr/>
        </p:nvSpPr>
        <p:spPr>
          <a:xfrm rot="1206729">
            <a:off x="7902129" y="-487981"/>
            <a:ext cx="2343159" cy="1467743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6"/>
          <p:cNvSpPr/>
          <p:nvPr/>
        </p:nvSpPr>
        <p:spPr>
          <a:xfrm>
            <a:off x="8465900" y="739800"/>
            <a:ext cx="644522" cy="584053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8469671" y="2281245"/>
            <a:ext cx="1590421" cy="1902082"/>
          </a:xfrm>
          <a:custGeom>
            <a:rect b="b" l="l" r="r" t="t"/>
            <a:pathLst>
              <a:path extrusionOk="0" h="10839" w="9063">
                <a:moveTo>
                  <a:pt x="1648" y="8897"/>
                </a:moveTo>
                <a:cubicBezTo>
                  <a:pt x="2394" y="10117"/>
                  <a:pt x="3871" y="10839"/>
                  <a:pt x="5296" y="10709"/>
                </a:cubicBezTo>
                <a:cubicBezTo>
                  <a:pt x="6720" y="10578"/>
                  <a:pt x="8031" y="9618"/>
                  <a:pt x="8615" y="8312"/>
                </a:cubicBezTo>
                <a:cubicBezTo>
                  <a:pt x="8961" y="7539"/>
                  <a:pt x="9063" y="6675"/>
                  <a:pt x="9039" y="5828"/>
                </a:cubicBezTo>
                <a:cubicBezTo>
                  <a:pt x="8999" y="4318"/>
                  <a:pt x="8469" y="2686"/>
                  <a:pt x="7175" y="1907"/>
                </a:cubicBezTo>
                <a:cubicBezTo>
                  <a:pt x="4007" y="0"/>
                  <a:pt x="0" y="6200"/>
                  <a:pt x="1648" y="8897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6"/>
          <p:cNvSpPr/>
          <p:nvPr/>
        </p:nvSpPr>
        <p:spPr>
          <a:xfrm>
            <a:off x="-814550" y="3834472"/>
            <a:ext cx="1314595" cy="1191251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4" name="Google Shape;74;p7"/>
          <p:cNvSpPr txBox="1"/>
          <p:nvPr>
            <p:ph idx="1" type="subTitle"/>
          </p:nvPr>
        </p:nvSpPr>
        <p:spPr>
          <a:xfrm>
            <a:off x="1024800" y="1690550"/>
            <a:ext cx="37887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●"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○"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naheim"/>
              <a:buChar char="■"/>
              <a:defRPr sz="1600"/>
            </a:lvl9pPr>
          </a:lstStyle>
          <a:p/>
        </p:txBody>
      </p:sp>
      <p:sp>
        <p:nvSpPr>
          <p:cNvPr id="75" name="Google Shape;75;p7"/>
          <p:cNvSpPr/>
          <p:nvPr/>
        </p:nvSpPr>
        <p:spPr>
          <a:xfrm rot="-8958629">
            <a:off x="7775211" y="-241678"/>
            <a:ext cx="2479779" cy="1553361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7"/>
          <p:cNvSpPr/>
          <p:nvPr/>
        </p:nvSpPr>
        <p:spPr>
          <a:xfrm rot="-709785">
            <a:off x="7936674" y="263224"/>
            <a:ext cx="349146" cy="420241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7"/>
          <p:cNvSpPr/>
          <p:nvPr/>
        </p:nvSpPr>
        <p:spPr>
          <a:xfrm rot="-1161453">
            <a:off x="-196223" y="4129447"/>
            <a:ext cx="852137" cy="1199280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7"/>
          <p:cNvSpPr/>
          <p:nvPr/>
        </p:nvSpPr>
        <p:spPr>
          <a:xfrm>
            <a:off x="-540625" y="-542875"/>
            <a:ext cx="1540914" cy="987896"/>
          </a:xfrm>
          <a:custGeom>
            <a:rect b="b" l="l" r="r" t="t"/>
            <a:pathLst>
              <a:path extrusionOk="0" h="18908" w="29494">
                <a:moveTo>
                  <a:pt x="5258" y="0"/>
                </a:moveTo>
                <a:cubicBezTo>
                  <a:pt x="3929" y="0"/>
                  <a:pt x="2063" y="84"/>
                  <a:pt x="1238" y="1000"/>
                </a:cubicBezTo>
                <a:cubicBezTo>
                  <a:pt x="1" y="2376"/>
                  <a:pt x="2049" y="3896"/>
                  <a:pt x="3381" y="4515"/>
                </a:cubicBezTo>
                <a:cubicBezTo>
                  <a:pt x="4610" y="5085"/>
                  <a:pt x="5957" y="5364"/>
                  <a:pt x="7198" y="5908"/>
                </a:cubicBezTo>
                <a:cubicBezTo>
                  <a:pt x="9194" y="6783"/>
                  <a:pt x="10876" y="8358"/>
                  <a:pt x="11879" y="10295"/>
                </a:cubicBezTo>
                <a:cubicBezTo>
                  <a:pt x="13266" y="12970"/>
                  <a:pt x="13554" y="16484"/>
                  <a:pt x="16077" y="18130"/>
                </a:cubicBezTo>
                <a:cubicBezTo>
                  <a:pt x="16909" y="18673"/>
                  <a:pt x="17853" y="18907"/>
                  <a:pt x="18824" y="18907"/>
                </a:cubicBezTo>
                <a:cubicBezTo>
                  <a:pt x="20547" y="18907"/>
                  <a:pt x="22353" y="18170"/>
                  <a:pt x="23760" y="17111"/>
                </a:cubicBezTo>
                <a:cubicBezTo>
                  <a:pt x="26258" y="15231"/>
                  <a:pt x="28006" y="12452"/>
                  <a:pt x="28914" y="9459"/>
                </a:cubicBezTo>
                <a:cubicBezTo>
                  <a:pt x="29262" y="8308"/>
                  <a:pt x="29493" y="7069"/>
                  <a:pt x="29177" y="5909"/>
                </a:cubicBezTo>
                <a:cubicBezTo>
                  <a:pt x="28800" y="4524"/>
                  <a:pt x="27678" y="3435"/>
                  <a:pt x="26402" y="2779"/>
                </a:cubicBezTo>
                <a:cubicBezTo>
                  <a:pt x="25125" y="2121"/>
                  <a:pt x="23693" y="1839"/>
                  <a:pt x="22280" y="1590"/>
                </a:cubicBezTo>
                <a:cubicBezTo>
                  <a:pt x="16865" y="631"/>
                  <a:pt x="11377" y="38"/>
                  <a:pt x="5878" y="4"/>
                </a:cubicBezTo>
                <a:cubicBezTo>
                  <a:pt x="5692" y="3"/>
                  <a:pt x="5483" y="0"/>
                  <a:pt x="525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" name="Google Shape;79;p7"/>
          <p:cNvGrpSpPr/>
          <p:nvPr/>
        </p:nvGrpSpPr>
        <p:grpSpPr>
          <a:xfrm flipH="1" rot="3600254">
            <a:off x="7935618" y="4038703"/>
            <a:ext cx="605347" cy="1380774"/>
            <a:chOff x="236785" y="3730931"/>
            <a:chExt cx="605391" cy="1380874"/>
          </a:xfrm>
        </p:grpSpPr>
        <p:sp>
          <p:nvSpPr>
            <p:cNvPr id="80" name="Google Shape;80;p7"/>
            <p:cNvSpPr/>
            <p:nvPr/>
          </p:nvSpPr>
          <p:spPr>
            <a:xfrm>
              <a:off x="236785" y="4135993"/>
              <a:ext cx="218267" cy="218267"/>
            </a:xfrm>
            <a:custGeom>
              <a:rect b="b" l="l" r="r" t="t"/>
              <a:pathLst>
                <a:path extrusionOk="0" h="4064" w="4064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7"/>
            <p:cNvSpPr/>
            <p:nvPr/>
          </p:nvSpPr>
          <p:spPr>
            <a:xfrm>
              <a:off x="244788" y="3910422"/>
              <a:ext cx="163700" cy="163700"/>
            </a:xfrm>
            <a:custGeom>
              <a:rect b="b" l="l" r="r" t="t"/>
              <a:pathLst>
                <a:path extrusionOk="0" h="3048" w="3048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>
              <a:off x="345919" y="4411459"/>
              <a:ext cx="163647" cy="163700"/>
            </a:xfrm>
            <a:custGeom>
              <a:rect b="b" l="l" r="r" t="t"/>
              <a:pathLst>
                <a:path extrusionOk="0" h="3048" w="3047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7"/>
            <p:cNvSpPr/>
            <p:nvPr/>
          </p:nvSpPr>
          <p:spPr>
            <a:xfrm>
              <a:off x="474065" y="4608458"/>
              <a:ext cx="163700" cy="163700"/>
            </a:xfrm>
            <a:custGeom>
              <a:rect b="b" l="l" r="r" t="t"/>
              <a:pathLst>
                <a:path extrusionOk="0" h="3048" w="3048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7"/>
            <p:cNvSpPr/>
            <p:nvPr/>
          </p:nvSpPr>
          <p:spPr>
            <a:xfrm>
              <a:off x="626541" y="4818078"/>
              <a:ext cx="127287" cy="127287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7"/>
            <p:cNvSpPr/>
            <p:nvPr/>
          </p:nvSpPr>
          <p:spPr>
            <a:xfrm>
              <a:off x="714782" y="4984464"/>
              <a:ext cx="127394" cy="127340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7"/>
            <p:cNvSpPr/>
            <p:nvPr/>
          </p:nvSpPr>
          <p:spPr>
            <a:xfrm>
              <a:off x="296132" y="3730931"/>
              <a:ext cx="127287" cy="127287"/>
            </a:xfrm>
            <a:custGeom>
              <a:rect b="b" l="l" r="r" t="t"/>
              <a:pathLst>
                <a:path extrusionOk="0" h="2370" w="237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7"/>
          <p:cNvSpPr/>
          <p:nvPr/>
        </p:nvSpPr>
        <p:spPr>
          <a:xfrm rot="422780">
            <a:off x="2951830" y="4721015"/>
            <a:ext cx="2627524" cy="2151780"/>
          </a:xfrm>
          <a:custGeom>
            <a:rect b="b" l="l" r="r" t="t"/>
            <a:pathLst>
              <a:path extrusionOk="0" h="17911" w="21871">
                <a:moveTo>
                  <a:pt x="5112" y="1"/>
                </a:moveTo>
                <a:cubicBezTo>
                  <a:pt x="3735" y="1"/>
                  <a:pt x="2529" y="507"/>
                  <a:pt x="1750" y="1965"/>
                </a:cubicBezTo>
                <a:cubicBezTo>
                  <a:pt x="1" y="5236"/>
                  <a:pt x="1575" y="11012"/>
                  <a:pt x="3687" y="13678"/>
                </a:cubicBezTo>
                <a:cubicBezTo>
                  <a:pt x="5800" y="16345"/>
                  <a:pt x="9196" y="17910"/>
                  <a:pt x="12588" y="17910"/>
                </a:cubicBezTo>
                <a:cubicBezTo>
                  <a:pt x="13326" y="17910"/>
                  <a:pt x="14064" y="17836"/>
                  <a:pt x="14788" y="17683"/>
                </a:cubicBezTo>
                <a:cubicBezTo>
                  <a:pt x="16143" y="17397"/>
                  <a:pt x="17456" y="16848"/>
                  <a:pt x="18527" y="15972"/>
                </a:cubicBezTo>
                <a:cubicBezTo>
                  <a:pt x="21080" y="13882"/>
                  <a:pt x="21870" y="10116"/>
                  <a:pt x="20948" y="6948"/>
                </a:cubicBezTo>
                <a:cubicBezTo>
                  <a:pt x="20640" y="5892"/>
                  <a:pt x="20142" y="4854"/>
                  <a:pt x="19300" y="4147"/>
                </a:cubicBezTo>
                <a:cubicBezTo>
                  <a:pt x="17714" y="2814"/>
                  <a:pt x="15406" y="2978"/>
                  <a:pt x="13389" y="2508"/>
                </a:cubicBezTo>
                <a:cubicBezTo>
                  <a:pt x="11300" y="2021"/>
                  <a:pt x="7863" y="1"/>
                  <a:pt x="51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7"/>
          <p:cNvSpPr/>
          <p:nvPr/>
        </p:nvSpPr>
        <p:spPr>
          <a:xfrm rot="-9129570">
            <a:off x="4424464" y="-870141"/>
            <a:ext cx="1321834" cy="1245232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8"/>
          <p:cNvSpPr txBox="1"/>
          <p:nvPr>
            <p:ph type="title"/>
          </p:nvPr>
        </p:nvSpPr>
        <p:spPr>
          <a:xfrm>
            <a:off x="2163775" y="1414475"/>
            <a:ext cx="4816500" cy="23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91" name="Google Shape;91;p8"/>
          <p:cNvSpPr/>
          <p:nvPr/>
        </p:nvSpPr>
        <p:spPr>
          <a:xfrm rot="-426311">
            <a:off x="-575191" y="-280896"/>
            <a:ext cx="3014124" cy="2251660"/>
          </a:xfrm>
          <a:custGeom>
            <a:rect b="b" l="l" r="r" t="t"/>
            <a:pathLst>
              <a:path extrusionOk="0" h="14362" w="19225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8"/>
          <p:cNvSpPr/>
          <p:nvPr/>
        </p:nvSpPr>
        <p:spPr>
          <a:xfrm>
            <a:off x="6653926" y="-740075"/>
            <a:ext cx="3010992" cy="2371993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8"/>
          <p:cNvSpPr/>
          <p:nvPr/>
        </p:nvSpPr>
        <p:spPr>
          <a:xfrm rot="-705190">
            <a:off x="6425975" y="3800569"/>
            <a:ext cx="4974822" cy="2316624"/>
          </a:xfrm>
          <a:custGeom>
            <a:rect b="b" l="l" r="r" t="t"/>
            <a:pathLst>
              <a:path extrusionOk="0" h="15104" w="32435">
                <a:moveTo>
                  <a:pt x="19826" y="0"/>
                </a:moveTo>
                <a:cubicBezTo>
                  <a:pt x="16806" y="0"/>
                  <a:pt x="14531" y="2829"/>
                  <a:pt x="11637" y="3741"/>
                </a:cubicBezTo>
                <a:cubicBezTo>
                  <a:pt x="8582" y="4703"/>
                  <a:pt x="4889" y="3517"/>
                  <a:pt x="2299" y="5401"/>
                </a:cubicBezTo>
                <a:cubicBezTo>
                  <a:pt x="472" y="6730"/>
                  <a:pt x="1" y="9210"/>
                  <a:pt x="526" y="11304"/>
                </a:cubicBezTo>
                <a:cubicBezTo>
                  <a:pt x="1165" y="13847"/>
                  <a:pt x="3393" y="13899"/>
                  <a:pt x="5729" y="14157"/>
                </a:cubicBezTo>
                <a:cubicBezTo>
                  <a:pt x="11416" y="14788"/>
                  <a:pt x="17138" y="15104"/>
                  <a:pt x="22860" y="15104"/>
                </a:cubicBezTo>
                <a:cubicBezTo>
                  <a:pt x="25956" y="15104"/>
                  <a:pt x="29052" y="15011"/>
                  <a:pt x="32143" y="14826"/>
                </a:cubicBezTo>
                <a:cubicBezTo>
                  <a:pt x="32346" y="13227"/>
                  <a:pt x="32434" y="11323"/>
                  <a:pt x="31180" y="10310"/>
                </a:cubicBezTo>
                <a:cubicBezTo>
                  <a:pt x="30401" y="9681"/>
                  <a:pt x="29316" y="9603"/>
                  <a:pt x="28433" y="9131"/>
                </a:cubicBezTo>
                <a:cubicBezTo>
                  <a:pt x="26549" y="8122"/>
                  <a:pt x="26072" y="5707"/>
                  <a:pt x="25120" y="3794"/>
                </a:cubicBezTo>
                <a:cubicBezTo>
                  <a:pt x="24114" y="1775"/>
                  <a:pt x="22175" y="46"/>
                  <a:pt x="19920" y="1"/>
                </a:cubicBezTo>
                <a:cubicBezTo>
                  <a:pt x="19889" y="1"/>
                  <a:pt x="19857" y="0"/>
                  <a:pt x="1982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8"/>
          <p:cNvSpPr/>
          <p:nvPr/>
        </p:nvSpPr>
        <p:spPr>
          <a:xfrm>
            <a:off x="8428900" y="686112"/>
            <a:ext cx="1153221" cy="945819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8"/>
          <p:cNvSpPr/>
          <p:nvPr/>
        </p:nvSpPr>
        <p:spPr>
          <a:xfrm>
            <a:off x="1000850" y="305500"/>
            <a:ext cx="776884" cy="612053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8"/>
          <p:cNvSpPr/>
          <p:nvPr/>
        </p:nvSpPr>
        <p:spPr>
          <a:xfrm>
            <a:off x="-821823" y="4433899"/>
            <a:ext cx="1867034" cy="1470808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/>
          <p:nvPr>
            <p:ph type="title"/>
          </p:nvPr>
        </p:nvSpPr>
        <p:spPr>
          <a:xfrm>
            <a:off x="3688600" y="1499213"/>
            <a:ext cx="4740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9" name="Google Shape;99;p9"/>
          <p:cNvSpPr txBox="1"/>
          <p:nvPr>
            <p:ph idx="1" type="subTitle"/>
          </p:nvPr>
        </p:nvSpPr>
        <p:spPr>
          <a:xfrm>
            <a:off x="3688500" y="2215975"/>
            <a:ext cx="4740300" cy="14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9"/>
          <p:cNvSpPr/>
          <p:nvPr/>
        </p:nvSpPr>
        <p:spPr>
          <a:xfrm rot="-9553012">
            <a:off x="2356874" y="-1020946"/>
            <a:ext cx="2218474" cy="2266596"/>
          </a:xfrm>
          <a:custGeom>
            <a:rect b="b" l="l" r="r" t="t"/>
            <a:pathLst>
              <a:path extrusionOk="0" h="18675" w="18279">
                <a:moveTo>
                  <a:pt x="13375" y="0"/>
                </a:moveTo>
                <a:cubicBezTo>
                  <a:pt x="12417" y="0"/>
                  <a:pt x="11462" y="393"/>
                  <a:pt x="10692" y="1296"/>
                </a:cubicBezTo>
                <a:cubicBezTo>
                  <a:pt x="10011" y="2096"/>
                  <a:pt x="9771" y="3110"/>
                  <a:pt x="9021" y="3877"/>
                </a:cubicBezTo>
                <a:cubicBezTo>
                  <a:pt x="7976" y="4948"/>
                  <a:pt x="6451" y="5528"/>
                  <a:pt x="5089" y="6069"/>
                </a:cubicBezTo>
                <a:cubicBezTo>
                  <a:pt x="4040" y="6486"/>
                  <a:pt x="2980" y="6937"/>
                  <a:pt x="2117" y="7664"/>
                </a:cubicBezTo>
                <a:cubicBezTo>
                  <a:pt x="762" y="8805"/>
                  <a:pt x="1" y="10600"/>
                  <a:pt x="74" y="12369"/>
                </a:cubicBezTo>
                <a:cubicBezTo>
                  <a:pt x="148" y="14138"/>
                  <a:pt x="1042" y="15847"/>
                  <a:pt x="2425" y="16953"/>
                </a:cubicBezTo>
                <a:cubicBezTo>
                  <a:pt x="3273" y="17630"/>
                  <a:pt x="4285" y="18085"/>
                  <a:pt x="5334" y="18365"/>
                </a:cubicBezTo>
                <a:cubicBezTo>
                  <a:pt x="6122" y="18574"/>
                  <a:pt x="6932" y="18675"/>
                  <a:pt x="7741" y="18675"/>
                </a:cubicBezTo>
                <a:cubicBezTo>
                  <a:pt x="11568" y="18675"/>
                  <a:pt x="15403" y="16437"/>
                  <a:pt x="17072" y="12961"/>
                </a:cubicBezTo>
                <a:cubicBezTo>
                  <a:pt x="17978" y="11074"/>
                  <a:pt x="18279" y="8940"/>
                  <a:pt x="18227" y="6847"/>
                </a:cubicBezTo>
                <a:cubicBezTo>
                  <a:pt x="18188" y="5274"/>
                  <a:pt x="17940" y="3660"/>
                  <a:pt x="17133" y="2310"/>
                </a:cubicBezTo>
                <a:cubicBezTo>
                  <a:pt x="16295" y="908"/>
                  <a:pt x="14831" y="0"/>
                  <a:pt x="1337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9"/>
          <p:cNvSpPr/>
          <p:nvPr/>
        </p:nvSpPr>
        <p:spPr>
          <a:xfrm rot="1087840">
            <a:off x="6338598" y="3863565"/>
            <a:ext cx="3341916" cy="1883406"/>
          </a:xfrm>
          <a:custGeom>
            <a:rect b="b" l="l" r="r" t="t"/>
            <a:pathLst>
              <a:path extrusionOk="0" h="10328" w="18326">
                <a:moveTo>
                  <a:pt x="11061" y="1"/>
                </a:moveTo>
                <a:cubicBezTo>
                  <a:pt x="11018" y="1"/>
                  <a:pt x="10976" y="2"/>
                  <a:pt x="10934" y="3"/>
                </a:cubicBezTo>
                <a:cubicBezTo>
                  <a:pt x="8576" y="73"/>
                  <a:pt x="6733" y="2010"/>
                  <a:pt x="5342" y="3916"/>
                </a:cubicBezTo>
                <a:cubicBezTo>
                  <a:pt x="4352" y="5273"/>
                  <a:pt x="1" y="9075"/>
                  <a:pt x="3253" y="10104"/>
                </a:cubicBezTo>
                <a:cubicBezTo>
                  <a:pt x="3779" y="10271"/>
                  <a:pt x="4409" y="10328"/>
                  <a:pt x="5076" y="10328"/>
                </a:cubicBezTo>
                <a:cubicBezTo>
                  <a:pt x="6404" y="10328"/>
                  <a:pt x="7879" y="10102"/>
                  <a:pt x="8976" y="10061"/>
                </a:cubicBezTo>
                <a:cubicBezTo>
                  <a:pt x="10782" y="9993"/>
                  <a:pt x="12587" y="9878"/>
                  <a:pt x="14388" y="9714"/>
                </a:cubicBezTo>
                <a:cubicBezTo>
                  <a:pt x="15251" y="9636"/>
                  <a:pt x="16137" y="9539"/>
                  <a:pt x="16909" y="9144"/>
                </a:cubicBezTo>
                <a:cubicBezTo>
                  <a:pt x="17681" y="8748"/>
                  <a:pt x="18324" y="7985"/>
                  <a:pt x="18325" y="7117"/>
                </a:cubicBezTo>
                <a:cubicBezTo>
                  <a:pt x="18325" y="6451"/>
                  <a:pt x="17961" y="5847"/>
                  <a:pt x="17609" y="5281"/>
                </a:cubicBezTo>
                <a:cubicBezTo>
                  <a:pt x="16821" y="4018"/>
                  <a:pt x="16022" y="2738"/>
                  <a:pt x="14935" y="1720"/>
                </a:cubicBezTo>
                <a:cubicBezTo>
                  <a:pt x="13879" y="730"/>
                  <a:pt x="12504" y="1"/>
                  <a:pt x="1106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9"/>
          <p:cNvSpPr/>
          <p:nvPr/>
        </p:nvSpPr>
        <p:spPr>
          <a:xfrm rot="5836170">
            <a:off x="5859325" y="4416499"/>
            <a:ext cx="706288" cy="994014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9"/>
          <p:cNvSpPr/>
          <p:nvPr/>
        </p:nvSpPr>
        <p:spPr>
          <a:xfrm>
            <a:off x="1218000" y="-346429"/>
            <a:ext cx="1160405" cy="1093076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9"/>
          <p:cNvSpPr/>
          <p:nvPr/>
        </p:nvSpPr>
        <p:spPr>
          <a:xfrm rot="-3653428">
            <a:off x="-198236" y="4778984"/>
            <a:ext cx="655988" cy="617935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9"/>
          <p:cNvSpPr/>
          <p:nvPr/>
        </p:nvSpPr>
        <p:spPr>
          <a:xfrm rot="4853759">
            <a:off x="7243423" y="-1186666"/>
            <a:ext cx="2192207" cy="1637684"/>
          </a:xfrm>
          <a:custGeom>
            <a:rect b="b" l="l" r="r" t="t"/>
            <a:pathLst>
              <a:path extrusionOk="0" h="14362" w="19225">
                <a:moveTo>
                  <a:pt x="10892" y="1"/>
                </a:moveTo>
                <a:cubicBezTo>
                  <a:pt x="9109" y="1"/>
                  <a:pt x="7320" y="246"/>
                  <a:pt x="5572" y="714"/>
                </a:cubicBezTo>
                <a:cubicBezTo>
                  <a:pt x="2167" y="1626"/>
                  <a:pt x="527" y="3422"/>
                  <a:pt x="164" y="7142"/>
                </a:cubicBezTo>
                <a:cubicBezTo>
                  <a:pt x="0" y="8824"/>
                  <a:pt x="135" y="10599"/>
                  <a:pt x="982" y="12062"/>
                </a:cubicBezTo>
                <a:cubicBezTo>
                  <a:pt x="1741" y="13372"/>
                  <a:pt x="3171" y="14361"/>
                  <a:pt x="4661" y="14361"/>
                </a:cubicBezTo>
                <a:cubicBezTo>
                  <a:pt x="4835" y="14361"/>
                  <a:pt x="5009" y="14348"/>
                  <a:pt x="5184" y="14320"/>
                </a:cubicBezTo>
                <a:cubicBezTo>
                  <a:pt x="7039" y="14022"/>
                  <a:pt x="8271" y="12316"/>
                  <a:pt x="9433" y="10841"/>
                </a:cubicBezTo>
                <a:cubicBezTo>
                  <a:pt x="10993" y="8857"/>
                  <a:pt x="12849" y="7011"/>
                  <a:pt x="15174" y="6025"/>
                </a:cubicBezTo>
                <a:cubicBezTo>
                  <a:pt x="16595" y="5421"/>
                  <a:pt x="18335" y="5003"/>
                  <a:pt x="18972" y="3598"/>
                </a:cubicBezTo>
                <a:cubicBezTo>
                  <a:pt x="19221" y="3046"/>
                  <a:pt x="19224" y="2334"/>
                  <a:pt x="18809" y="1893"/>
                </a:cubicBezTo>
                <a:cubicBezTo>
                  <a:pt x="18606" y="1678"/>
                  <a:pt x="18328" y="1550"/>
                  <a:pt x="18054" y="1435"/>
                </a:cubicBezTo>
                <a:cubicBezTo>
                  <a:pt x="15761" y="460"/>
                  <a:pt x="13333" y="1"/>
                  <a:pt x="1089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9"/>
          <p:cNvSpPr/>
          <p:nvPr/>
        </p:nvSpPr>
        <p:spPr>
          <a:xfrm rot="9454098">
            <a:off x="8055579" y="-457927"/>
            <a:ext cx="746645" cy="612354"/>
          </a:xfrm>
          <a:custGeom>
            <a:rect b="b" l="l" r="r" t="t"/>
            <a:pathLst>
              <a:path extrusionOk="0" h="5668" w="6911">
                <a:moveTo>
                  <a:pt x="5060" y="0"/>
                </a:moveTo>
                <a:cubicBezTo>
                  <a:pt x="4135" y="0"/>
                  <a:pt x="2977" y="479"/>
                  <a:pt x="2274" y="714"/>
                </a:cubicBezTo>
                <a:cubicBezTo>
                  <a:pt x="1482" y="980"/>
                  <a:pt x="803" y="1567"/>
                  <a:pt x="428" y="2313"/>
                </a:cubicBezTo>
                <a:cubicBezTo>
                  <a:pt x="1" y="3161"/>
                  <a:pt x="8" y="4280"/>
                  <a:pt x="646" y="4981"/>
                </a:cubicBezTo>
                <a:cubicBezTo>
                  <a:pt x="1063" y="5440"/>
                  <a:pt x="1696" y="5667"/>
                  <a:pt x="2317" y="5667"/>
                </a:cubicBezTo>
                <a:cubicBezTo>
                  <a:pt x="2335" y="5667"/>
                  <a:pt x="2352" y="5667"/>
                  <a:pt x="2370" y="5667"/>
                </a:cubicBezTo>
                <a:cubicBezTo>
                  <a:pt x="3007" y="5654"/>
                  <a:pt x="3625" y="5424"/>
                  <a:pt x="4174" y="5098"/>
                </a:cubicBezTo>
                <a:cubicBezTo>
                  <a:pt x="5464" y="4333"/>
                  <a:pt x="6911" y="2478"/>
                  <a:pt x="6400" y="860"/>
                </a:cubicBezTo>
                <a:cubicBezTo>
                  <a:pt x="6195" y="215"/>
                  <a:pt x="5680" y="0"/>
                  <a:pt x="50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9"/>
          <p:cNvSpPr/>
          <p:nvPr/>
        </p:nvSpPr>
        <p:spPr>
          <a:xfrm rot="-5208163">
            <a:off x="127556" y="4473786"/>
            <a:ext cx="1659469" cy="1307361"/>
          </a:xfrm>
          <a:custGeom>
            <a:rect b="b" l="l" r="r" t="t"/>
            <a:pathLst>
              <a:path extrusionOk="0" h="8002" w="10157">
                <a:moveTo>
                  <a:pt x="4516" y="1"/>
                </a:moveTo>
                <a:cubicBezTo>
                  <a:pt x="1685" y="1"/>
                  <a:pt x="0" y="3627"/>
                  <a:pt x="1423" y="5974"/>
                </a:cubicBezTo>
                <a:cubicBezTo>
                  <a:pt x="2140" y="7157"/>
                  <a:pt x="3480" y="7920"/>
                  <a:pt x="4861" y="7996"/>
                </a:cubicBezTo>
                <a:cubicBezTo>
                  <a:pt x="4935" y="8000"/>
                  <a:pt x="5009" y="8002"/>
                  <a:pt x="5082" y="8002"/>
                </a:cubicBezTo>
                <a:cubicBezTo>
                  <a:pt x="6407" y="8002"/>
                  <a:pt x="7739" y="7367"/>
                  <a:pt x="8476" y="6267"/>
                </a:cubicBezTo>
                <a:cubicBezTo>
                  <a:pt x="10156" y="3762"/>
                  <a:pt x="7731" y="446"/>
                  <a:pt x="5028" y="40"/>
                </a:cubicBezTo>
                <a:cubicBezTo>
                  <a:pt x="4854" y="13"/>
                  <a:pt x="4683" y="1"/>
                  <a:pt x="45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9"/>
          <p:cNvSpPr/>
          <p:nvPr/>
        </p:nvSpPr>
        <p:spPr>
          <a:xfrm rot="-7244619">
            <a:off x="2271844" y="4477864"/>
            <a:ext cx="1199956" cy="1548984"/>
          </a:xfrm>
          <a:custGeom>
            <a:rect b="b" l="l" r="r" t="t"/>
            <a:pathLst>
              <a:path extrusionOk="0" h="11166" w="8650">
                <a:moveTo>
                  <a:pt x="4826" y="0"/>
                </a:moveTo>
                <a:cubicBezTo>
                  <a:pt x="3392" y="0"/>
                  <a:pt x="1968" y="842"/>
                  <a:pt x="1252" y="2176"/>
                </a:cubicBezTo>
                <a:cubicBezTo>
                  <a:pt x="1" y="4505"/>
                  <a:pt x="380" y="8127"/>
                  <a:pt x="2423" y="10086"/>
                </a:cubicBezTo>
                <a:cubicBezTo>
                  <a:pt x="3037" y="10676"/>
                  <a:pt x="3901" y="11166"/>
                  <a:pt x="4843" y="11166"/>
                </a:cubicBezTo>
                <a:cubicBezTo>
                  <a:pt x="4883" y="11166"/>
                  <a:pt x="4923" y="11165"/>
                  <a:pt x="4964" y="11163"/>
                </a:cubicBezTo>
                <a:cubicBezTo>
                  <a:pt x="6005" y="11116"/>
                  <a:pt x="6871" y="10470"/>
                  <a:pt x="7415" y="9742"/>
                </a:cubicBezTo>
                <a:cubicBezTo>
                  <a:pt x="7805" y="9220"/>
                  <a:pt x="8071" y="8652"/>
                  <a:pt x="8251" y="8060"/>
                </a:cubicBezTo>
                <a:cubicBezTo>
                  <a:pt x="8529" y="7152"/>
                  <a:pt x="8606" y="6190"/>
                  <a:pt x="8624" y="5250"/>
                </a:cubicBezTo>
                <a:cubicBezTo>
                  <a:pt x="8649" y="4005"/>
                  <a:pt x="8569" y="2701"/>
                  <a:pt x="7811" y="1620"/>
                </a:cubicBezTo>
                <a:cubicBezTo>
                  <a:pt x="7017" y="489"/>
                  <a:pt x="5918" y="0"/>
                  <a:pt x="482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/>
          <p:nvPr>
            <p:ph type="title"/>
          </p:nvPr>
        </p:nvSpPr>
        <p:spPr>
          <a:xfrm>
            <a:off x="720000" y="4232525"/>
            <a:ext cx="7704000" cy="428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29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3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b="1"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Kanit"/>
              <a:buNone/>
              <a:defRPr sz="3500">
                <a:solidFill>
                  <a:schemeClr val="lt1"/>
                </a:solidFill>
                <a:latin typeface="Kanit"/>
                <a:ea typeface="Kanit"/>
                <a:cs typeface="Kanit"/>
                <a:sym typeface="Kani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○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■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○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■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○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■"/>
              <a:defRPr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41"/>
          <p:cNvSpPr/>
          <p:nvPr/>
        </p:nvSpPr>
        <p:spPr>
          <a:xfrm>
            <a:off x="1669800" y="3776925"/>
            <a:ext cx="5804400" cy="648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41"/>
          <p:cNvSpPr txBox="1"/>
          <p:nvPr>
            <p:ph type="ctrTitle"/>
          </p:nvPr>
        </p:nvSpPr>
        <p:spPr>
          <a:xfrm>
            <a:off x="4379375" y="1024042"/>
            <a:ext cx="3424500" cy="27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73942"/>
                </a:solidFill>
              </a:rPr>
              <a:t>REMOTELY </a:t>
            </a:r>
            <a:endParaRPr sz="4800">
              <a:solidFill>
                <a:srgbClr val="37394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373942"/>
                </a:solidFill>
              </a:rPr>
              <a:t>OPERATED VEHICLE</a:t>
            </a:r>
            <a:endParaRPr sz="4800">
              <a:solidFill>
                <a:srgbClr val="37394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400">
                <a:solidFill>
                  <a:schemeClr val="lt2"/>
                </a:solidFill>
              </a:rPr>
              <a:t>(ROV)</a:t>
            </a:r>
            <a:endParaRPr i="1" sz="3400">
              <a:solidFill>
                <a:schemeClr val="lt2"/>
              </a:solidFill>
            </a:endParaRPr>
          </a:p>
        </p:txBody>
      </p:sp>
      <p:sp>
        <p:nvSpPr>
          <p:cNvPr id="540" name="Google Shape;540;p41"/>
          <p:cNvSpPr txBox="1"/>
          <p:nvPr>
            <p:ph idx="1" type="subTitle"/>
          </p:nvPr>
        </p:nvSpPr>
        <p:spPr>
          <a:xfrm>
            <a:off x="2455500" y="3776925"/>
            <a:ext cx="4233000" cy="4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MUHAMMAD NAJMI BIN NOR HISHAM 1910673</a:t>
            </a:r>
            <a:endParaRPr/>
          </a:p>
        </p:txBody>
      </p:sp>
      <p:grpSp>
        <p:nvGrpSpPr>
          <p:cNvPr id="541" name="Google Shape;541;p41"/>
          <p:cNvGrpSpPr/>
          <p:nvPr/>
        </p:nvGrpSpPr>
        <p:grpSpPr>
          <a:xfrm>
            <a:off x="1518275" y="-511500"/>
            <a:ext cx="1850475" cy="3810540"/>
            <a:chOff x="2508875" y="-511500"/>
            <a:chExt cx="1850475" cy="3810540"/>
          </a:xfrm>
        </p:grpSpPr>
        <p:sp>
          <p:nvSpPr>
            <p:cNvPr id="542" name="Google Shape;542;p41"/>
            <p:cNvSpPr/>
            <p:nvPr/>
          </p:nvSpPr>
          <p:spPr>
            <a:xfrm>
              <a:off x="4014839" y="3033374"/>
              <a:ext cx="233400" cy="98700"/>
            </a:xfrm>
            <a:prstGeom prst="ellipse">
              <a:avLst/>
            </a:prstGeom>
            <a:solidFill>
              <a:srgbClr val="003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1"/>
            <p:cNvSpPr/>
            <p:nvPr/>
          </p:nvSpPr>
          <p:spPr>
            <a:xfrm>
              <a:off x="3572489" y="1426209"/>
              <a:ext cx="152400" cy="209400"/>
            </a:xfrm>
            <a:prstGeom prst="ellipse">
              <a:avLst/>
            </a:prstGeom>
            <a:solidFill>
              <a:srgbClr val="3436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1"/>
            <p:cNvSpPr/>
            <p:nvPr/>
          </p:nvSpPr>
          <p:spPr>
            <a:xfrm>
              <a:off x="4096796" y="3124992"/>
              <a:ext cx="63300" cy="160500"/>
            </a:xfrm>
            <a:prstGeom prst="rect">
              <a:avLst/>
            </a:prstGeom>
            <a:solidFill>
              <a:srgbClr val="000B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1"/>
            <p:cNvSpPr/>
            <p:nvPr/>
          </p:nvSpPr>
          <p:spPr>
            <a:xfrm>
              <a:off x="2509956" y="-269076"/>
              <a:ext cx="750900" cy="601500"/>
            </a:xfrm>
            <a:prstGeom prst="rect">
              <a:avLst/>
            </a:prstGeom>
            <a:solidFill>
              <a:srgbClr val="0029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1"/>
            <p:cNvSpPr/>
            <p:nvPr/>
          </p:nvSpPr>
          <p:spPr>
            <a:xfrm>
              <a:off x="4018893" y="2603930"/>
              <a:ext cx="205800" cy="484800"/>
            </a:xfrm>
            <a:prstGeom prst="rect">
              <a:avLst/>
            </a:prstGeom>
            <a:solidFill>
              <a:srgbClr val="003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1"/>
            <p:cNvSpPr/>
            <p:nvPr/>
          </p:nvSpPr>
          <p:spPr>
            <a:xfrm rot="-2520296">
              <a:off x="3562757" y="1315548"/>
              <a:ext cx="288257" cy="1351309"/>
            </a:xfrm>
            <a:prstGeom prst="rect">
              <a:avLst/>
            </a:prstGeom>
            <a:solidFill>
              <a:srgbClr val="003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1"/>
            <p:cNvSpPr/>
            <p:nvPr/>
          </p:nvSpPr>
          <p:spPr>
            <a:xfrm rot="-1166682">
              <a:off x="3290025" y="242230"/>
              <a:ext cx="204568" cy="1420516"/>
            </a:xfrm>
            <a:prstGeom prst="rect">
              <a:avLst/>
            </a:prstGeom>
            <a:solidFill>
              <a:srgbClr val="3436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1"/>
            <p:cNvSpPr/>
            <p:nvPr/>
          </p:nvSpPr>
          <p:spPr>
            <a:xfrm rot="-1194225">
              <a:off x="3014451" y="542780"/>
              <a:ext cx="148043" cy="1258618"/>
            </a:xfrm>
            <a:prstGeom prst="rect">
              <a:avLst/>
            </a:prstGeom>
            <a:solidFill>
              <a:srgbClr val="3436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1"/>
            <p:cNvSpPr/>
            <p:nvPr/>
          </p:nvSpPr>
          <p:spPr>
            <a:xfrm>
              <a:off x="3641540" y="1613830"/>
              <a:ext cx="79051" cy="59727"/>
            </a:xfrm>
            <a:custGeom>
              <a:rect b="b" l="l" r="r" t="t"/>
              <a:pathLst>
                <a:path extrusionOk="0" h="442" w="585">
                  <a:moveTo>
                    <a:pt x="584" y="0"/>
                  </a:moveTo>
                  <a:lnTo>
                    <a:pt x="203" y="227"/>
                  </a:lnTo>
                  <a:cubicBezTo>
                    <a:pt x="159" y="316"/>
                    <a:pt x="93" y="385"/>
                    <a:pt x="16" y="432"/>
                  </a:cubicBezTo>
                  <a:lnTo>
                    <a:pt x="16" y="432"/>
                  </a:lnTo>
                  <a:lnTo>
                    <a:pt x="382" y="215"/>
                  </a:lnTo>
                  <a:cubicBezTo>
                    <a:pt x="465" y="167"/>
                    <a:pt x="537" y="96"/>
                    <a:pt x="584" y="0"/>
                  </a:cubicBezTo>
                  <a:close/>
                  <a:moveTo>
                    <a:pt x="16" y="432"/>
                  </a:moveTo>
                  <a:lnTo>
                    <a:pt x="1" y="441"/>
                  </a:lnTo>
                  <a:cubicBezTo>
                    <a:pt x="6" y="438"/>
                    <a:pt x="11" y="435"/>
                    <a:pt x="16" y="432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1"/>
            <p:cNvSpPr/>
            <p:nvPr/>
          </p:nvSpPr>
          <p:spPr>
            <a:xfrm>
              <a:off x="3668972" y="1573561"/>
              <a:ext cx="62835" cy="70943"/>
            </a:xfrm>
            <a:custGeom>
              <a:rect b="b" l="l" r="r" t="t"/>
              <a:pathLst>
                <a:path extrusionOk="0" h="525" w="465">
                  <a:moveTo>
                    <a:pt x="465" y="1"/>
                  </a:moveTo>
                  <a:lnTo>
                    <a:pt x="84" y="227"/>
                  </a:lnTo>
                  <a:cubicBezTo>
                    <a:pt x="72" y="334"/>
                    <a:pt x="36" y="441"/>
                    <a:pt x="0" y="525"/>
                  </a:cubicBezTo>
                  <a:lnTo>
                    <a:pt x="381" y="298"/>
                  </a:lnTo>
                  <a:cubicBezTo>
                    <a:pt x="429" y="215"/>
                    <a:pt x="453" y="108"/>
                    <a:pt x="465" y="1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1"/>
            <p:cNvSpPr/>
            <p:nvPr/>
          </p:nvSpPr>
          <p:spPr>
            <a:xfrm>
              <a:off x="3675458" y="1512482"/>
              <a:ext cx="57971" cy="91888"/>
            </a:xfrm>
            <a:custGeom>
              <a:rect b="b" l="l" r="r" t="t"/>
              <a:pathLst>
                <a:path extrusionOk="0" h="680" w="429">
                  <a:moveTo>
                    <a:pt x="381" y="0"/>
                  </a:moveTo>
                  <a:lnTo>
                    <a:pt x="0" y="215"/>
                  </a:lnTo>
                  <a:cubicBezTo>
                    <a:pt x="36" y="381"/>
                    <a:pt x="48" y="536"/>
                    <a:pt x="36" y="679"/>
                  </a:cubicBezTo>
                  <a:lnTo>
                    <a:pt x="417" y="453"/>
                  </a:lnTo>
                  <a:cubicBezTo>
                    <a:pt x="429" y="310"/>
                    <a:pt x="417" y="155"/>
                    <a:pt x="381" y="0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1"/>
            <p:cNvSpPr/>
            <p:nvPr/>
          </p:nvSpPr>
          <p:spPr>
            <a:xfrm>
              <a:off x="3667350" y="1483564"/>
              <a:ext cx="59592" cy="57971"/>
            </a:xfrm>
            <a:custGeom>
              <a:rect b="b" l="l" r="r" t="t"/>
              <a:pathLst>
                <a:path extrusionOk="0" h="429" w="441">
                  <a:moveTo>
                    <a:pt x="381" y="0"/>
                  </a:moveTo>
                  <a:lnTo>
                    <a:pt x="0" y="226"/>
                  </a:lnTo>
                  <a:cubicBezTo>
                    <a:pt x="24" y="298"/>
                    <a:pt x="36" y="369"/>
                    <a:pt x="60" y="429"/>
                  </a:cubicBezTo>
                  <a:lnTo>
                    <a:pt x="441" y="214"/>
                  </a:lnTo>
                  <a:cubicBezTo>
                    <a:pt x="429" y="143"/>
                    <a:pt x="405" y="72"/>
                    <a:pt x="381" y="0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1"/>
            <p:cNvSpPr/>
            <p:nvPr/>
          </p:nvSpPr>
          <p:spPr>
            <a:xfrm>
              <a:off x="2935347" y="-215835"/>
              <a:ext cx="148102" cy="48782"/>
            </a:xfrm>
            <a:custGeom>
              <a:rect b="b" l="l" r="r" t="t"/>
              <a:pathLst>
                <a:path extrusionOk="0" h="361" w="1096">
                  <a:moveTo>
                    <a:pt x="606" y="0"/>
                  </a:moveTo>
                  <a:cubicBezTo>
                    <a:pt x="528" y="0"/>
                    <a:pt x="452" y="23"/>
                    <a:pt x="393" y="63"/>
                  </a:cubicBezTo>
                  <a:lnTo>
                    <a:pt x="0" y="289"/>
                  </a:lnTo>
                  <a:cubicBezTo>
                    <a:pt x="83" y="241"/>
                    <a:pt x="167" y="217"/>
                    <a:pt x="274" y="217"/>
                  </a:cubicBezTo>
                  <a:cubicBezTo>
                    <a:pt x="417" y="217"/>
                    <a:pt x="560" y="265"/>
                    <a:pt x="703" y="360"/>
                  </a:cubicBezTo>
                  <a:lnTo>
                    <a:pt x="1096" y="134"/>
                  </a:lnTo>
                  <a:cubicBezTo>
                    <a:pt x="941" y="51"/>
                    <a:pt x="798" y="3"/>
                    <a:pt x="655" y="3"/>
                  </a:cubicBezTo>
                  <a:cubicBezTo>
                    <a:pt x="639" y="1"/>
                    <a:pt x="622" y="0"/>
                    <a:pt x="606" y="0"/>
                  </a:cubicBezTo>
                  <a:close/>
                </a:path>
              </a:pathLst>
            </a:custGeom>
            <a:solidFill>
              <a:srgbClr val="2B2C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1"/>
            <p:cNvSpPr/>
            <p:nvPr/>
          </p:nvSpPr>
          <p:spPr>
            <a:xfrm>
              <a:off x="3150881" y="-43274"/>
              <a:ext cx="568087" cy="1557508"/>
            </a:xfrm>
            <a:custGeom>
              <a:rect b="b" l="l" r="r" t="t"/>
              <a:pathLst>
                <a:path extrusionOk="0" h="11526" w="4204">
                  <a:moveTo>
                    <a:pt x="382" y="0"/>
                  </a:moveTo>
                  <a:lnTo>
                    <a:pt x="1" y="226"/>
                  </a:lnTo>
                  <a:lnTo>
                    <a:pt x="3822" y="11525"/>
                  </a:lnTo>
                  <a:lnTo>
                    <a:pt x="4203" y="11299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1"/>
            <p:cNvSpPr/>
            <p:nvPr/>
          </p:nvSpPr>
          <p:spPr>
            <a:xfrm>
              <a:off x="3120341" y="-106109"/>
              <a:ext cx="82159" cy="93510"/>
            </a:xfrm>
            <a:custGeom>
              <a:rect b="b" l="l" r="r" t="t"/>
              <a:pathLst>
                <a:path extrusionOk="0" h="692" w="608">
                  <a:moveTo>
                    <a:pt x="381" y="1"/>
                  </a:moveTo>
                  <a:lnTo>
                    <a:pt x="0" y="215"/>
                  </a:lnTo>
                  <a:cubicBezTo>
                    <a:pt x="96" y="370"/>
                    <a:pt x="167" y="525"/>
                    <a:pt x="227" y="691"/>
                  </a:cubicBezTo>
                  <a:lnTo>
                    <a:pt x="608" y="465"/>
                  </a:lnTo>
                  <a:cubicBezTo>
                    <a:pt x="548" y="298"/>
                    <a:pt x="477" y="144"/>
                    <a:pt x="381" y="1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1"/>
            <p:cNvSpPr/>
            <p:nvPr/>
          </p:nvSpPr>
          <p:spPr>
            <a:xfrm>
              <a:off x="3075208" y="-163945"/>
              <a:ext cx="96753" cy="87024"/>
            </a:xfrm>
            <a:custGeom>
              <a:rect b="b" l="l" r="r" t="t"/>
              <a:pathLst>
                <a:path extrusionOk="0" h="644" w="716">
                  <a:moveTo>
                    <a:pt x="394" y="0"/>
                  </a:moveTo>
                  <a:lnTo>
                    <a:pt x="1" y="226"/>
                  </a:lnTo>
                  <a:cubicBezTo>
                    <a:pt x="120" y="345"/>
                    <a:pt x="239" y="488"/>
                    <a:pt x="334" y="643"/>
                  </a:cubicBezTo>
                  <a:lnTo>
                    <a:pt x="715" y="429"/>
                  </a:lnTo>
                  <a:cubicBezTo>
                    <a:pt x="620" y="262"/>
                    <a:pt x="513" y="119"/>
                    <a:pt x="394" y="0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1"/>
            <p:cNvSpPr/>
            <p:nvPr/>
          </p:nvSpPr>
          <p:spPr>
            <a:xfrm>
              <a:off x="3035074" y="-196241"/>
              <a:ext cx="93375" cy="62971"/>
            </a:xfrm>
            <a:custGeom>
              <a:rect b="b" l="l" r="r" t="t"/>
              <a:pathLst>
                <a:path extrusionOk="0" h="466" w="691">
                  <a:moveTo>
                    <a:pt x="381" y="1"/>
                  </a:moveTo>
                  <a:lnTo>
                    <a:pt x="0" y="227"/>
                  </a:lnTo>
                  <a:cubicBezTo>
                    <a:pt x="96" y="287"/>
                    <a:pt x="203" y="370"/>
                    <a:pt x="298" y="465"/>
                  </a:cubicBezTo>
                  <a:lnTo>
                    <a:pt x="691" y="239"/>
                  </a:lnTo>
                  <a:cubicBezTo>
                    <a:pt x="584" y="144"/>
                    <a:pt x="488" y="61"/>
                    <a:pt x="381" y="1"/>
                  </a:cubicBezTo>
                  <a:close/>
                </a:path>
              </a:pathLst>
            </a:custGeom>
            <a:solidFill>
              <a:srgbClr val="3435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1"/>
            <p:cNvSpPr/>
            <p:nvPr/>
          </p:nvSpPr>
          <p:spPr>
            <a:xfrm>
              <a:off x="3030209" y="-197728"/>
              <a:ext cx="56484" cy="32296"/>
            </a:xfrm>
            <a:custGeom>
              <a:rect b="b" l="l" r="r" t="t"/>
              <a:pathLst>
                <a:path extrusionOk="0" h="239" w="418">
                  <a:moveTo>
                    <a:pt x="394" y="0"/>
                  </a:moveTo>
                  <a:lnTo>
                    <a:pt x="1" y="214"/>
                  </a:lnTo>
                  <a:cubicBezTo>
                    <a:pt x="13" y="226"/>
                    <a:pt x="24" y="226"/>
                    <a:pt x="36" y="238"/>
                  </a:cubicBezTo>
                  <a:lnTo>
                    <a:pt x="417" y="12"/>
                  </a:lnTo>
                  <a:cubicBezTo>
                    <a:pt x="405" y="12"/>
                    <a:pt x="394" y="0"/>
                    <a:pt x="394" y="0"/>
                  </a:cubicBezTo>
                  <a:close/>
                </a:path>
              </a:pathLst>
            </a:custGeom>
            <a:solidFill>
              <a:srgbClr val="2B2C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1"/>
            <p:cNvSpPr/>
            <p:nvPr/>
          </p:nvSpPr>
          <p:spPr>
            <a:xfrm>
              <a:off x="2878998" y="-186512"/>
              <a:ext cx="820644" cy="1869659"/>
            </a:xfrm>
            <a:custGeom>
              <a:rect b="b" l="l" r="r" t="t"/>
              <a:pathLst>
                <a:path extrusionOk="0" h="13836" w="6073">
                  <a:moveTo>
                    <a:pt x="691" y="0"/>
                  </a:moveTo>
                  <a:cubicBezTo>
                    <a:pt x="203" y="0"/>
                    <a:pt x="0" y="560"/>
                    <a:pt x="239" y="1251"/>
                  </a:cubicBezTo>
                  <a:lnTo>
                    <a:pt x="4060" y="12550"/>
                  </a:lnTo>
                  <a:cubicBezTo>
                    <a:pt x="4227" y="13050"/>
                    <a:pt x="4572" y="13490"/>
                    <a:pt x="4942" y="13704"/>
                  </a:cubicBezTo>
                  <a:cubicBezTo>
                    <a:pt x="5084" y="13776"/>
                    <a:pt x="5227" y="13835"/>
                    <a:pt x="5370" y="13835"/>
                  </a:cubicBezTo>
                  <a:cubicBezTo>
                    <a:pt x="5858" y="13835"/>
                    <a:pt x="6073" y="13276"/>
                    <a:pt x="5834" y="12585"/>
                  </a:cubicBezTo>
                  <a:lnTo>
                    <a:pt x="2013" y="1286"/>
                  </a:lnTo>
                  <a:cubicBezTo>
                    <a:pt x="1834" y="786"/>
                    <a:pt x="1489" y="346"/>
                    <a:pt x="1120" y="143"/>
                  </a:cubicBezTo>
                  <a:cubicBezTo>
                    <a:pt x="977" y="60"/>
                    <a:pt x="834" y="12"/>
                    <a:pt x="691" y="0"/>
                  </a:cubicBezTo>
                  <a:close/>
                </a:path>
              </a:pathLst>
            </a:custGeom>
            <a:solidFill>
              <a:srgbClr val="3436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1"/>
            <p:cNvSpPr/>
            <p:nvPr/>
          </p:nvSpPr>
          <p:spPr>
            <a:xfrm>
              <a:off x="4150037" y="3073102"/>
              <a:ext cx="14594" cy="222154"/>
            </a:xfrm>
            <a:custGeom>
              <a:rect b="b" l="l" r="r" t="t"/>
              <a:pathLst>
                <a:path extrusionOk="0" h="1644" w="108">
                  <a:moveTo>
                    <a:pt x="108" y="0"/>
                  </a:moveTo>
                  <a:cubicBezTo>
                    <a:pt x="108" y="36"/>
                    <a:pt x="84" y="72"/>
                    <a:pt x="36" y="108"/>
                  </a:cubicBezTo>
                  <a:cubicBezTo>
                    <a:pt x="24" y="108"/>
                    <a:pt x="12" y="119"/>
                    <a:pt x="12" y="119"/>
                  </a:cubicBezTo>
                  <a:lnTo>
                    <a:pt x="0" y="1643"/>
                  </a:lnTo>
                  <a:cubicBezTo>
                    <a:pt x="12" y="1643"/>
                    <a:pt x="24" y="1643"/>
                    <a:pt x="36" y="1632"/>
                  </a:cubicBezTo>
                  <a:cubicBezTo>
                    <a:pt x="84" y="1608"/>
                    <a:pt x="108" y="1572"/>
                    <a:pt x="108" y="1536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1"/>
            <p:cNvSpPr/>
            <p:nvPr/>
          </p:nvSpPr>
          <p:spPr>
            <a:xfrm>
              <a:off x="4138821" y="3089183"/>
              <a:ext cx="12972" cy="209316"/>
            </a:xfrm>
            <a:custGeom>
              <a:rect b="b" l="l" r="r" t="t"/>
              <a:pathLst>
                <a:path extrusionOk="0" h="1549" w="96">
                  <a:moveTo>
                    <a:pt x="95" y="0"/>
                  </a:moveTo>
                  <a:lnTo>
                    <a:pt x="95" y="0"/>
                  </a:lnTo>
                  <a:cubicBezTo>
                    <a:pt x="60" y="12"/>
                    <a:pt x="36" y="24"/>
                    <a:pt x="0" y="24"/>
                  </a:cubicBezTo>
                  <a:lnTo>
                    <a:pt x="0" y="1548"/>
                  </a:lnTo>
                  <a:cubicBezTo>
                    <a:pt x="36" y="1548"/>
                    <a:pt x="60" y="1536"/>
                    <a:pt x="83" y="1524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1"/>
            <p:cNvSpPr/>
            <p:nvPr/>
          </p:nvSpPr>
          <p:spPr>
            <a:xfrm>
              <a:off x="4104903" y="3085939"/>
              <a:ext cx="33918" cy="213100"/>
            </a:xfrm>
            <a:custGeom>
              <a:rect b="b" l="l" r="r" t="t"/>
              <a:pathLst>
                <a:path extrusionOk="0" h="1577" w="251">
                  <a:moveTo>
                    <a:pt x="1" y="1"/>
                  </a:moveTo>
                  <a:lnTo>
                    <a:pt x="1" y="1537"/>
                  </a:lnTo>
                  <a:lnTo>
                    <a:pt x="13" y="1537"/>
                  </a:lnTo>
                  <a:cubicBezTo>
                    <a:pt x="58" y="1563"/>
                    <a:pt x="122" y="1577"/>
                    <a:pt x="187" y="1577"/>
                  </a:cubicBezTo>
                  <a:cubicBezTo>
                    <a:pt x="209" y="1577"/>
                    <a:pt x="230" y="1575"/>
                    <a:pt x="251" y="1572"/>
                  </a:cubicBezTo>
                  <a:lnTo>
                    <a:pt x="251" y="48"/>
                  </a:lnTo>
                  <a:cubicBezTo>
                    <a:pt x="230" y="51"/>
                    <a:pt x="209" y="53"/>
                    <a:pt x="189" y="53"/>
                  </a:cubicBezTo>
                  <a:cubicBezTo>
                    <a:pt x="127" y="53"/>
                    <a:pt x="66" y="39"/>
                    <a:pt x="13" y="13"/>
                  </a:cubicBezTo>
                  <a:cubicBezTo>
                    <a:pt x="13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1"/>
            <p:cNvSpPr/>
            <p:nvPr/>
          </p:nvSpPr>
          <p:spPr>
            <a:xfrm>
              <a:off x="4098552" y="3079588"/>
              <a:ext cx="6486" cy="214046"/>
            </a:xfrm>
            <a:custGeom>
              <a:rect b="b" l="l" r="r" t="t"/>
              <a:pathLst>
                <a:path extrusionOk="0" h="1584" w="48">
                  <a:moveTo>
                    <a:pt x="0" y="0"/>
                  </a:moveTo>
                  <a:lnTo>
                    <a:pt x="0" y="1536"/>
                  </a:lnTo>
                  <a:cubicBezTo>
                    <a:pt x="12" y="1548"/>
                    <a:pt x="24" y="1572"/>
                    <a:pt x="48" y="1584"/>
                  </a:cubicBezTo>
                  <a:lnTo>
                    <a:pt x="48" y="48"/>
                  </a:lnTo>
                  <a:cubicBezTo>
                    <a:pt x="36" y="36"/>
                    <a:pt x="12" y="24"/>
                    <a:pt x="0" y="0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1"/>
            <p:cNvSpPr/>
            <p:nvPr/>
          </p:nvSpPr>
          <p:spPr>
            <a:xfrm>
              <a:off x="4096931" y="3073102"/>
              <a:ext cx="1757" cy="214046"/>
            </a:xfrm>
            <a:custGeom>
              <a:rect b="b" l="l" r="r" t="t"/>
              <a:pathLst>
                <a:path extrusionOk="0" h="1584" w="13">
                  <a:moveTo>
                    <a:pt x="0" y="0"/>
                  </a:moveTo>
                  <a:lnTo>
                    <a:pt x="0" y="1524"/>
                  </a:lnTo>
                  <a:cubicBezTo>
                    <a:pt x="0" y="1548"/>
                    <a:pt x="0" y="1560"/>
                    <a:pt x="12" y="1584"/>
                  </a:cubicBezTo>
                  <a:lnTo>
                    <a:pt x="12" y="48"/>
                  </a:lnTo>
                  <a:cubicBezTo>
                    <a:pt x="0" y="36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1"/>
            <p:cNvSpPr/>
            <p:nvPr/>
          </p:nvSpPr>
          <p:spPr>
            <a:xfrm>
              <a:off x="4093688" y="3053778"/>
              <a:ext cx="74186" cy="38782"/>
            </a:xfrm>
            <a:custGeom>
              <a:rect b="b" l="l" r="r" t="t"/>
              <a:pathLst>
                <a:path extrusionOk="0" h="287" w="549">
                  <a:moveTo>
                    <a:pt x="274" y="1"/>
                  </a:moveTo>
                  <a:cubicBezTo>
                    <a:pt x="209" y="1"/>
                    <a:pt x="144" y="12"/>
                    <a:pt x="96" y="36"/>
                  </a:cubicBezTo>
                  <a:cubicBezTo>
                    <a:pt x="1" y="96"/>
                    <a:pt x="1" y="191"/>
                    <a:pt x="96" y="251"/>
                  </a:cubicBezTo>
                  <a:cubicBezTo>
                    <a:pt x="144" y="274"/>
                    <a:pt x="209" y="286"/>
                    <a:pt x="274" y="286"/>
                  </a:cubicBezTo>
                  <a:cubicBezTo>
                    <a:pt x="340" y="286"/>
                    <a:pt x="405" y="274"/>
                    <a:pt x="453" y="251"/>
                  </a:cubicBezTo>
                  <a:cubicBezTo>
                    <a:pt x="548" y="191"/>
                    <a:pt x="548" y="96"/>
                    <a:pt x="453" y="36"/>
                  </a:cubicBezTo>
                  <a:cubicBezTo>
                    <a:pt x="405" y="12"/>
                    <a:pt x="340" y="1"/>
                    <a:pt x="274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1"/>
            <p:cNvSpPr/>
            <p:nvPr/>
          </p:nvSpPr>
          <p:spPr>
            <a:xfrm>
              <a:off x="4201522" y="2345831"/>
              <a:ext cx="49998" cy="783754"/>
            </a:xfrm>
            <a:custGeom>
              <a:rect b="b" l="l" r="r" t="t"/>
              <a:pathLst>
                <a:path extrusionOk="0" h="5800" w="370">
                  <a:moveTo>
                    <a:pt x="369" y="1"/>
                  </a:moveTo>
                  <a:lnTo>
                    <a:pt x="369" y="2"/>
                  </a:lnTo>
                  <a:lnTo>
                    <a:pt x="369" y="2"/>
                  </a:lnTo>
                  <a:cubicBezTo>
                    <a:pt x="369" y="2"/>
                    <a:pt x="369" y="1"/>
                    <a:pt x="369" y="1"/>
                  </a:cubicBezTo>
                  <a:close/>
                  <a:moveTo>
                    <a:pt x="369" y="2"/>
                  </a:moveTo>
                  <a:lnTo>
                    <a:pt x="369" y="2"/>
                  </a:lnTo>
                  <a:cubicBezTo>
                    <a:pt x="369" y="133"/>
                    <a:pt x="285" y="263"/>
                    <a:pt x="108" y="358"/>
                  </a:cubicBezTo>
                  <a:cubicBezTo>
                    <a:pt x="72" y="382"/>
                    <a:pt x="48" y="394"/>
                    <a:pt x="0" y="418"/>
                  </a:cubicBezTo>
                  <a:lnTo>
                    <a:pt x="0" y="5799"/>
                  </a:lnTo>
                  <a:cubicBezTo>
                    <a:pt x="36" y="5787"/>
                    <a:pt x="72" y="5775"/>
                    <a:pt x="108" y="5752"/>
                  </a:cubicBezTo>
                  <a:cubicBezTo>
                    <a:pt x="274" y="5656"/>
                    <a:pt x="358" y="5525"/>
                    <a:pt x="358" y="5394"/>
                  </a:cubicBezTo>
                  <a:lnTo>
                    <a:pt x="369" y="2"/>
                  </a:lnTo>
                  <a:close/>
                </a:path>
              </a:pathLst>
            </a:custGeom>
            <a:solidFill>
              <a:srgbClr val="0023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1"/>
            <p:cNvSpPr/>
            <p:nvPr/>
          </p:nvSpPr>
          <p:spPr>
            <a:xfrm>
              <a:off x="4161253" y="2402180"/>
              <a:ext cx="42025" cy="738621"/>
            </a:xfrm>
            <a:custGeom>
              <a:rect b="b" l="l" r="r" t="t"/>
              <a:pathLst>
                <a:path extrusionOk="0" h="5466" w="311">
                  <a:moveTo>
                    <a:pt x="310" y="1"/>
                  </a:moveTo>
                  <a:lnTo>
                    <a:pt x="310" y="1"/>
                  </a:lnTo>
                  <a:cubicBezTo>
                    <a:pt x="215" y="36"/>
                    <a:pt x="108" y="60"/>
                    <a:pt x="1" y="84"/>
                  </a:cubicBezTo>
                  <a:lnTo>
                    <a:pt x="1" y="5465"/>
                  </a:lnTo>
                  <a:cubicBezTo>
                    <a:pt x="108" y="5454"/>
                    <a:pt x="203" y="5430"/>
                    <a:pt x="298" y="5382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rgbClr val="003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1"/>
            <p:cNvSpPr/>
            <p:nvPr/>
          </p:nvSpPr>
          <p:spPr>
            <a:xfrm>
              <a:off x="4040581" y="2392586"/>
              <a:ext cx="120806" cy="750647"/>
            </a:xfrm>
            <a:custGeom>
              <a:rect b="b" l="l" r="r" t="t"/>
              <a:pathLst>
                <a:path extrusionOk="0" h="5555" w="894">
                  <a:moveTo>
                    <a:pt x="13" y="0"/>
                  </a:moveTo>
                  <a:lnTo>
                    <a:pt x="1" y="5382"/>
                  </a:lnTo>
                  <a:cubicBezTo>
                    <a:pt x="13" y="5394"/>
                    <a:pt x="25" y="5406"/>
                    <a:pt x="36" y="5406"/>
                  </a:cubicBezTo>
                  <a:cubicBezTo>
                    <a:pt x="205" y="5503"/>
                    <a:pt x="434" y="5555"/>
                    <a:pt x="662" y="5555"/>
                  </a:cubicBezTo>
                  <a:cubicBezTo>
                    <a:pt x="740" y="5555"/>
                    <a:pt x="818" y="5549"/>
                    <a:pt x="894" y="5536"/>
                  </a:cubicBezTo>
                  <a:lnTo>
                    <a:pt x="894" y="155"/>
                  </a:lnTo>
                  <a:cubicBezTo>
                    <a:pt x="826" y="163"/>
                    <a:pt x="756" y="168"/>
                    <a:pt x="685" y="168"/>
                  </a:cubicBezTo>
                  <a:cubicBezTo>
                    <a:pt x="457" y="168"/>
                    <a:pt x="221" y="121"/>
                    <a:pt x="48" y="12"/>
                  </a:cubicBezTo>
                  <a:cubicBezTo>
                    <a:pt x="36" y="12"/>
                    <a:pt x="25" y="0"/>
                    <a:pt x="13" y="0"/>
                  </a:cubicBezTo>
                  <a:close/>
                </a:path>
              </a:pathLst>
            </a:custGeom>
            <a:solidFill>
              <a:srgbClr val="0032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1"/>
            <p:cNvSpPr/>
            <p:nvPr/>
          </p:nvSpPr>
          <p:spPr>
            <a:xfrm>
              <a:off x="4018150" y="2370019"/>
              <a:ext cx="24188" cy="749836"/>
            </a:xfrm>
            <a:custGeom>
              <a:rect b="b" l="l" r="r" t="t"/>
              <a:pathLst>
                <a:path extrusionOk="0" h="5549" w="179">
                  <a:moveTo>
                    <a:pt x="0" y="0"/>
                  </a:moveTo>
                  <a:lnTo>
                    <a:pt x="0" y="5394"/>
                  </a:lnTo>
                  <a:cubicBezTo>
                    <a:pt x="36" y="5453"/>
                    <a:pt x="95" y="5501"/>
                    <a:pt x="167" y="5549"/>
                  </a:cubicBezTo>
                  <a:lnTo>
                    <a:pt x="179" y="167"/>
                  </a:lnTo>
                  <a:cubicBezTo>
                    <a:pt x="107" y="119"/>
                    <a:pt x="48" y="60"/>
                    <a:pt x="0" y="0"/>
                  </a:cubicBezTo>
                  <a:close/>
                </a:path>
              </a:pathLst>
            </a:custGeom>
            <a:solidFill>
              <a:srgbClr val="0029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1"/>
            <p:cNvSpPr/>
            <p:nvPr/>
          </p:nvSpPr>
          <p:spPr>
            <a:xfrm>
              <a:off x="4010042" y="2345831"/>
              <a:ext cx="8243" cy="753079"/>
            </a:xfrm>
            <a:custGeom>
              <a:rect b="b" l="l" r="r" t="t"/>
              <a:pathLst>
                <a:path extrusionOk="0" h="5573" w="61">
                  <a:moveTo>
                    <a:pt x="1" y="1"/>
                  </a:moveTo>
                  <a:lnTo>
                    <a:pt x="1" y="5382"/>
                  </a:lnTo>
                  <a:cubicBezTo>
                    <a:pt x="1" y="5442"/>
                    <a:pt x="12" y="5513"/>
                    <a:pt x="60" y="5573"/>
                  </a:cubicBezTo>
                  <a:lnTo>
                    <a:pt x="60" y="179"/>
                  </a:lnTo>
                  <a:cubicBezTo>
                    <a:pt x="24" y="120"/>
                    <a:pt x="12" y="60"/>
                    <a:pt x="1" y="1"/>
                  </a:cubicBezTo>
                  <a:close/>
                </a:path>
              </a:pathLst>
            </a:custGeom>
            <a:solidFill>
              <a:srgbClr val="0029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1"/>
            <p:cNvSpPr/>
            <p:nvPr/>
          </p:nvSpPr>
          <p:spPr>
            <a:xfrm>
              <a:off x="3998826" y="2275428"/>
              <a:ext cx="265530" cy="139319"/>
            </a:xfrm>
            <a:custGeom>
              <a:rect b="b" l="l" r="r" t="t"/>
              <a:pathLst>
                <a:path extrusionOk="0" h="1031" w="1965">
                  <a:moveTo>
                    <a:pt x="976" y="1"/>
                  </a:moveTo>
                  <a:cubicBezTo>
                    <a:pt x="747" y="1"/>
                    <a:pt x="518" y="52"/>
                    <a:pt x="345" y="153"/>
                  </a:cubicBezTo>
                  <a:cubicBezTo>
                    <a:pt x="0" y="355"/>
                    <a:pt x="12" y="689"/>
                    <a:pt x="357" y="879"/>
                  </a:cubicBezTo>
                  <a:cubicBezTo>
                    <a:pt x="530" y="980"/>
                    <a:pt x="756" y="1031"/>
                    <a:pt x="982" y="1031"/>
                  </a:cubicBezTo>
                  <a:cubicBezTo>
                    <a:pt x="1209" y="1031"/>
                    <a:pt x="1435" y="980"/>
                    <a:pt x="1608" y="879"/>
                  </a:cubicBezTo>
                  <a:cubicBezTo>
                    <a:pt x="1965" y="677"/>
                    <a:pt x="1953" y="355"/>
                    <a:pt x="1608" y="153"/>
                  </a:cubicBezTo>
                  <a:cubicBezTo>
                    <a:pt x="1435" y="52"/>
                    <a:pt x="1206" y="1"/>
                    <a:pt x="976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1"/>
            <p:cNvSpPr/>
            <p:nvPr/>
          </p:nvSpPr>
          <p:spPr>
            <a:xfrm>
              <a:off x="3138043" y="1375054"/>
              <a:ext cx="334717" cy="126347"/>
            </a:xfrm>
            <a:custGeom>
              <a:rect b="b" l="l" r="r" t="t"/>
              <a:pathLst>
                <a:path extrusionOk="0" h="935" w="2477">
                  <a:moveTo>
                    <a:pt x="1656" y="1"/>
                  </a:moveTo>
                  <a:cubicBezTo>
                    <a:pt x="1481" y="1"/>
                    <a:pt x="1320" y="42"/>
                    <a:pt x="1179" y="124"/>
                  </a:cubicBezTo>
                  <a:lnTo>
                    <a:pt x="0" y="815"/>
                  </a:lnTo>
                  <a:cubicBezTo>
                    <a:pt x="143" y="731"/>
                    <a:pt x="308" y="690"/>
                    <a:pt x="487" y="690"/>
                  </a:cubicBezTo>
                  <a:cubicBezTo>
                    <a:pt x="741" y="690"/>
                    <a:pt x="1023" y="773"/>
                    <a:pt x="1310" y="934"/>
                  </a:cubicBezTo>
                  <a:lnTo>
                    <a:pt x="2477" y="255"/>
                  </a:lnTo>
                  <a:cubicBezTo>
                    <a:pt x="2188" y="86"/>
                    <a:pt x="1908" y="1"/>
                    <a:pt x="1656" y="1"/>
                  </a:cubicBezTo>
                  <a:close/>
                </a:path>
              </a:pathLst>
            </a:custGeom>
            <a:solidFill>
              <a:srgbClr val="0018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1"/>
            <p:cNvSpPr/>
            <p:nvPr/>
          </p:nvSpPr>
          <p:spPr>
            <a:xfrm>
              <a:off x="3315065" y="1409513"/>
              <a:ext cx="257423" cy="173912"/>
            </a:xfrm>
            <a:custGeom>
              <a:rect b="b" l="l" r="r" t="t"/>
              <a:pathLst>
                <a:path extrusionOk="0" h="1287" w="1905">
                  <a:moveTo>
                    <a:pt x="1167" y="0"/>
                  </a:moveTo>
                  <a:lnTo>
                    <a:pt x="0" y="679"/>
                  </a:lnTo>
                  <a:cubicBezTo>
                    <a:pt x="250" y="822"/>
                    <a:pt x="500" y="1024"/>
                    <a:pt x="738" y="1286"/>
                  </a:cubicBezTo>
                  <a:lnTo>
                    <a:pt x="1905" y="608"/>
                  </a:lnTo>
                  <a:cubicBezTo>
                    <a:pt x="1667" y="346"/>
                    <a:pt x="1417" y="143"/>
                    <a:pt x="1167" y="0"/>
                  </a:cubicBezTo>
                  <a:close/>
                </a:path>
              </a:pathLst>
            </a:custGeom>
            <a:solidFill>
              <a:srgbClr val="0018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1"/>
            <p:cNvSpPr/>
            <p:nvPr/>
          </p:nvSpPr>
          <p:spPr>
            <a:xfrm>
              <a:off x="3414791" y="1491537"/>
              <a:ext cx="944559" cy="1227791"/>
            </a:xfrm>
            <a:custGeom>
              <a:rect b="b" l="l" r="r" t="t"/>
              <a:pathLst>
                <a:path extrusionOk="0" h="9086" w="6990">
                  <a:moveTo>
                    <a:pt x="1167" y="1"/>
                  </a:moveTo>
                  <a:lnTo>
                    <a:pt x="0" y="679"/>
                  </a:lnTo>
                  <a:cubicBezTo>
                    <a:pt x="322" y="1060"/>
                    <a:pt x="3679" y="5025"/>
                    <a:pt x="4810" y="6299"/>
                  </a:cubicBezTo>
                  <a:cubicBezTo>
                    <a:pt x="5489" y="7061"/>
                    <a:pt x="5810" y="8156"/>
                    <a:pt x="5513" y="8776"/>
                  </a:cubicBezTo>
                  <a:cubicBezTo>
                    <a:pt x="5452" y="8897"/>
                    <a:pt x="5374" y="8993"/>
                    <a:pt x="5279" y="9055"/>
                  </a:cubicBezTo>
                  <a:lnTo>
                    <a:pt x="5279" y="9055"/>
                  </a:lnTo>
                  <a:lnTo>
                    <a:pt x="6406" y="8406"/>
                  </a:lnTo>
                  <a:cubicBezTo>
                    <a:pt x="6513" y="8347"/>
                    <a:pt x="6608" y="8240"/>
                    <a:pt x="6680" y="8097"/>
                  </a:cubicBezTo>
                  <a:cubicBezTo>
                    <a:pt x="6989" y="7478"/>
                    <a:pt x="6668" y="6382"/>
                    <a:pt x="5977" y="5608"/>
                  </a:cubicBezTo>
                  <a:cubicBezTo>
                    <a:pt x="4858" y="4346"/>
                    <a:pt x="1488" y="382"/>
                    <a:pt x="1167" y="1"/>
                  </a:cubicBezTo>
                  <a:close/>
                  <a:moveTo>
                    <a:pt x="5279" y="9055"/>
                  </a:moveTo>
                  <a:lnTo>
                    <a:pt x="5227" y="9085"/>
                  </a:lnTo>
                  <a:cubicBezTo>
                    <a:pt x="5245" y="9076"/>
                    <a:pt x="5262" y="9066"/>
                    <a:pt x="5279" y="9055"/>
                  </a:cubicBezTo>
                  <a:close/>
                </a:path>
              </a:pathLst>
            </a:custGeom>
            <a:solidFill>
              <a:srgbClr val="002F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1"/>
            <p:cNvSpPr/>
            <p:nvPr/>
          </p:nvSpPr>
          <p:spPr>
            <a:xfrm>
              <a:off x="3031831" y="1467483"/>
              <a:ext cx="1168199" cy="1264276"/>
            </a:xfrm>
            <a:custGeom>
              <a:rect b="b" l="l" r="r" t="t"/>
              <a:pathLst>
                <a:path extrusionOk="0" h="9356" w="8645">
                  <a:moveTo>
                    <a:pt x="1271" y="1"/>
                  </a:moveTo>
                  <a:cubicBezTo>
                    <a:pt x="903" y="1"/>
                    <a:pt x="593" y="177"/>
                    <a:pt x="417" y="536"/>
                  </a:cubicBezTo>
                  <a:cubicBezTo>
                    <a:pt x="1" y="1369"/>
                    <a:pt x="417" y="2846"/>
                    <a:pt x="1346" y="3858"/>
                  </a:cubicBezTo>
                  <a:cubicBezTo>
                    <a:pt x="1691" y="4203"/>
                    <a:pt x="5370" y="7513"/>
                    <a:pt x="6525" y="8715"/>
                  </a:cubicBezTo>
                  <a:cubicBezTo>
                    <a:pt x="6704" y="8906"/>
                    <a:pt x="6894" y="9061"/>
                    <a:pt x="7085" y="9168"/>
                  </a:cubicBezTo>
                  <a:cubicBezTo>
                    <a:pt x="7303" y="9292"/>
                    <a:pt x="7517" y="9356"/>
                    <a:pt x="7709" y="9356"/>
                  </a:cubicBezTo>
                  <a:cubicBezTo>
                    <a:pt x="7979" y="9356"/>
                    <a:pt x="8208" y="9230"/>
                    <a:pt x="8347" y="8965"/>
                  </a:cubicBezTo>
                  <a:cubicBezTo>
                    <a:pt x="8644" y="8346"/>
                    <a:pt x="8335" y="7251"/>
                    <a:pt x="7644" y="6477"/>
                  </a:cubicBezTo>
                  <a:cubicBezTo>
                    <a:pt x="6525" y="5215"/>
                    <a:pt x="3156" y="1238"/>
                    <a:pt x="2834" y="857"/>
                  </a:cubicBezTo>
                  <a:cubicBezTo>
                    <a:pt x="2596" y="595"/>
                    <a:pt x="2346" y="393"/>
                    <a:pt x="2096" y="250"/>
                  </a:cubicBezTo>
                  <a:cubicBezTo>
                    <a:pt x="1809" y="85"/>
                    <a:pt x="1526" y="1"/>
                    <a:pt x="1271" y="1"/>
                  </a:cubicBezTo>
                  <a:close/>
                </a:path>
              </a:pathLst>
            </a:custGeom>
            <a:solidFill>
              <a:srgbClr val="003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1"/>
            <p:cNvSpPr/>
            <p:nvPr/>
          </p:nvSpPr>
          <p:spPr>
            <a:xfrm>
              <a:off x="3923153" y="2418531"/>
              <a:ext cx="181885" cy="234180"/>
            </a:xfrm>
            <a:custGeom>
              <a:rect b="b" l="l" r="r" t="t"/>
              <a:pathLst>
                <a:path extrusionOk="0" h="1733" w="1346">
                  <a:moveTo>
                    <a:pt x="375" y="1"/>
                  </a:moveTo>
                  <a:cubicBezTo>
                    <a:pt x="155" y="1"/>
                    <a:pt x="1" y="173"/>
                    <a:pt x="1" y="475"/>
                  </a:cubicBezTo>
                  <a:cubicBezTo>
                    <a:pt x="1" y="903"/>
                    <a:pt x="298" y="1427"/>
                    <a:pt x="667" y="1642"/>
                  </a:cubicBezTo>
                  <a:cubicBezTo>
                    <a:pt x="777" y="1703"/>
                    <a:pt x="880" y="1732"/>
                    <a:pt x="970" y="1732"/>
                  </a:cubicBezTo>
                  <a:cubicBezTo>
                    <a:pt x="1195" y="1732"/>
                    <a:pt x="1346" y="1554"/>
                    <a:pt x="1346" y="1249"/>
                  </a:cubicBezTo>
                  <a:cubicBezTo>
                    <a:pt x="1346" y="820"/>
                    <a:pt x="1048" y="308"/>
                    <a:pt x="679" y="94"/>
                  </a:cubicBezTo>
                  <a:cubicBezTo>
                    <a:pt x="570" y="31"/>
                    <a:pt x="467" y="1"/>
                    <a:pt x="37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1"/>
            <p:cNvSpPr/>
            <p:nvPr/>
          </p:nvSpPr>
          <p:spPr>
            <a:xfrm>
              <a:off x="2890214" y="-289481"/>
              <a:ext cx="386337" cy="965504"/>
            </a:xfrm>
            <a:custGeom>
              <a:rect b="b" l="l" r="r" t="t"/>
              <a:pathLst>
                <a:path extrusionOk="0" h="7145" w="2859">
                  <a:moveTo>
                    <a:pt x="2858" y="0"/>
                  </a:moveTo>
                  <a:lnTo>
                    <a:pt x="13" y="1632"/>
                  </a:lnTo>
                  <a:lnTo>
                    <a:pt x="1" y="7144"/>
                  </a:lnTo>
                  <a:lnTo>
                    <a:pt x="2858" y="5513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003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1"/>
            <p:cNvSpPr/>
            <p:nvPr/>
          </p:nvSpPr>
          <p:spPr>
            <a:xfrm>
              <a:off x="2510497" y="-511500"/>
              <a:ext cx="766052" cy="442551"/>
            </a:xfrm>
            <a:custGeom>
              <a:rect b="b" l="l" r="r" t="t"/>
              <a:pathLst>
                <a:path extrusionOk="0" h="3275" w="5669">
                  <a:moveTo>
                    <a:pt x="2846" y="0"/>
                  </a:moveTo>
                  <a:lnTo>
                    <a:pt x="1" y="1643"/>
                  </a:lnTo>
                  <a:lnTo>
                    <a:pt x="2823" y="3275"/>
                  </a:lnTo>
                  <a:lnTo>
                    <a:pt x="5668" y="1643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rgbClr val="002F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1"/>
            <p:cNvSpPr/>
            <p:nvPr/>
          </p:nvSpPr>
          <p:spPr>
            <a:xfrm>
              <a:off x="2508875" y="-289481"/>
              <a:ext cx="383094" cy="965504"/>
            </a:xfrm>
            <a:custGeom>
              <a:rect b="b" l="l" r="r" t="t"/>
              <a:pathLst>
                <a:path extrusionOk="0" h="7145" w="2835">
                  <a:moveTo>
                    <a:pt x="13" y="0"/>
                  </a:moveTo>
                  <a:lnTo>
                    <a:pt x="1" y="5513"/>
                  </a:lnTo>
                  <a:lnTo>
                    <a:pt x="2823" y="7144"/>
                  </a:lnTo>
                  <a:lnTo>
                    <a:pt x="2835" y="163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00293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1"/>
            <p:cNvSpPr/>
            <p:nvPr/>
          </p:nvSpPr>
          <p:spPr>
            <a:xfrm>
              <a:off x="3319794" y="1887333"/>
              <a:ext cx="79051" cy="59727"/>
            </a:xfrm>
            <a:custGeom>
              <a:rect b="b" l="l" r="r" t="t"/>
              <a:pathLst>
                <a:path extrusionOk="0" h="442" w="585">
                  <a:moveTo>
                    <a:pt x="584" y="1"/>
                  </a:moveTo>
                  <a:lnTo>
                    <a:pt x="203" y="227"/>
                  </a:lnTo>
                  <a:cubicBezTo>
                    <a:pt x="156" y="322"/>
                    <a:pt x="84" y="393"/>
                    <a:pt x="1" y="441"/>
                  </a:cubicBezTo>
                  <a:lnTo>
                    <a:pt x="394" y="227"/>
                  </a:lnTo>
                  <a:cubicBezTo>
                    <a:pt x="477" y="167"/>
                    <a:pt x="537" y="96"/>
                    <a:pt x="584" y="1"/>
                  </a:cubicBezTo>
                  <a:close/>
                </a:path>
              </a:pathLst>
            </a:custGeom>
            <a:solidFill>
              <a:srgbClr val="3E40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1"/>
            <p:cNvSpPr/>
            <p:nvPr/>
          </p:nvSpPr>
          <p:spPr>
            <a:xfrm>
              <a:off x="3347226" y="1847065"/>
              <a:ext cx="62835" cy="70943"/>
            </a:xfrm>
            <a:custGeom>
              <a:rect b="b" l="l" r="r" t="t"/>
              <a:pathLst>
                <a:path extrusionOk="0" h="525" w="465">
                  <a:moveTo>
                    <a:pt x="464" y="1"/>
                  </a:moveTo>
                  <a:lnTo>
                    <a:pt x="83" y="227"/>
                  </a:lnTo>
                  <a:cubicBezTo>
                    <a:pt x="72" y="334"/>
                    <a:pt x="48" y="441"/>
                    <a:pt x="0" y="525"/>
                  </a:cubicBezTo>
                  <a:lnTo>
                    <a:pt x="381" y="299"/>
                  </a:lnTo>
                  <a:cubicBezTo>
                    <a:pt x="429" y="215"/>
                    <a:pt x="453" y="120"/>
                    <a:pt x="464" y="1"/>
                  </a:cubicBezTo>
                  <a:close/>
                </a:path>
              </a:pathLst>
            </a:custGeom>
            <a:solidFill>
              <a:srgbClr val="3E40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1"/>
            <p:cNvSpPr/>
            <p:nvPr/>
          </p:nvSpPr>
          <p:spPr>
            <a:xfrm>
              <a:off x="3353577" y="1785986"/>
              <a:ext cx="58106" cy="91888"/>
            </a:xfrm>
            <a:custGeom>
              <a:rect b="b" l="l" r="r" t="t"/>
              <a:pathLst>
                <a:path extrusionOk="0" h="680" w="430">
                  <a:moveTo>
                    <a:pt x="382" y="0"/>
                  </a:moveTo>
                  <a:lnTo>
                    <a:pt x="1" y="215"/>
                  </a:lnTo>
                  <a:cubicBezTo>
                    <a:pt x="36" y="381"/>
                    <a:pt x="48" y="536"/>
                    <a:pt x="36" y="679"/>
                  </a:cubicBezTo>
                  <a:lnTo>
                    <a:pt x="417" y="453"/>
                  </a:lnTo>
                  <a:cubicBezTo>
                    <a:pt x="429" y="322"/>
                    <a:pt x="417" y="167"/>
                    <a:pt x="382" y="0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1"/>
            <p:cNvSpPr/>
            <p:nvPr/>
          </p:nvSpPr>
          <p:spPr>
            <a:xfrm>
              <a:off x="3345604" y="1757068"/>
              <a:ext cx="59592" cy="57971"/>
            </a:xfrm>
            <a:custGeom>
              <a:rect b="b" l="l" r="r" t="t"/>
              <a:pathLst>
                <a:path extrusionOk="0" h="429" w="441">
                  <a:moveTo>
                    <a:pt x="381" y="0"/>
                  </a:moveTo>
                  <a:lnTo>
                    <a:pt x="0" y="226"/>
                  </a:lnTo>
                  <a:cubicBezTo>
                    <a:pt x="24" y="298"/>
                    <a:pt x="48" y="369"/>
                    <a:pt x="60" y="429"/>
                  </a:cubicBezTo>
                  <a:lnTo>
                    <a:pt x="441" y="214"/>
                  </a:lnTo>
                  <a:cubicBezTo>
                    <a:pt x="429" y="143"/>
                    <a:pt x="405" y="72"/>
                    <a:pt x="381" y="0"/>
                  </a:cubicBez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1"/>
            <p:cNvSpPr/>
            <p:nvPr/>
          </p:nvSpPr>
          <p:spPr>
            <a:xfrm>
              <a:off x="2829135" y="230230"/>
              <a:ext cx="568087" cy="1557508"/>
            </a:xfrm>
            <a:custGeom>
              <a:rect b="b" l="l" r="r" t="t"/>
              <a:pathLst>
                <a:path extrusionOk="0" h="11526" w="4204">
                  <a:moveTo>
                    <a:pt x="381" y="0"/>
                  </a:moveTo>
                  <a:lnTo>
                    <a:pt x="0" y="226"/>
                  </a:lnTo>
                  <a:lnTo>
                    <a:pt x="3822" y="11525"/>
                  </a:lnTo>
                  <a:lnTo>
                    <a:pt x="4203" y="11299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4546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1"/>
            <p:cNvSpPr/>
            <p:nvPr/>
          </p:nvSpPr>
          <p:spPr>
            <a:xfrm>
              <a:off x="2798595" y="167395"/>
              <a:ext cx="82159" cy="93510"/>
            </a:xfrm>
            <a:custGeom>
              <a:rect b="b" l="l" r="r" t="t"/>
              <a:pathLst>
                <a:path extrusionOk="0" h="692" w="608">
                  <a:moveTo>
                    <a:pt x="393" y="1"/>
                  </a:moveTo>
                  <a:lnTo>
                    <a:pt x="0" y="215"/>
                  </a:lnTo>
                  <a:cubicBezTo>
                    <a:pt x="95" y="370"/>
                    <a:pt x="167" y="525"/>
                    <a:pt x="226" y="691"/>
                  </a:cubicBezTo>
                  <a:lnTo>
                    <a:pt x="607" y="465"/>
                  </a:lnTo>
                  <a:cubicBezTo>
                    <a:pt x="560" y="298"/>
                    <a:pt x="476" y="144"/>
                    <a:pt x="393" y="1"/>
                  </a:cubicBezTo>
                  <a:close/>
                </a:path>
              </a:pathLst>
            </a:custGeom>
            <a:solidFill>
              <a:srgbClr val="3E40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1"/>
            <p:cNvSpPr/>
            <p:nvPr/>
          </p:nvSpPr>
          <p:spPr>
            <a:xfrm>
              <a:off x="2755083" y="111180"/>
              <a:ext cx="96618" cy="85402"/>
            </a:xfrm>
            <a:custGeom>
              <a:rect b="b" l="l" r="r" t="t"/>
              <a:pathLst>
                <a:path extrusionOk="0" h="632" w="715">
                  <a:moveTo>
                    <a:pt x="382" y="0"/>
                  </a:moveTo>
                  <a:lnTo>
                    <a:pt x="1" y="214"/>
                  </a:lnTo>
                  <a:cubicBezTo>
                    <a:pt x="120" y="333"/>
                    <a:pt x="227" y="476"/>
                    <a:pt x="322" y="631"/>
                  </a:cubicBezTo>
                  <a:lnTo>
                    <a:pt x="715" y="417"/>
                  </a:lnTo>
                  <a:cubicBezTo>
                    <a:pt x="608" y="262"/>
                    <a:pt x="501" y="119"/>
                    <a:pt x="382" y="0"/>
                  </a:cubicBezTo>
                  <a:close/>
                </a:path>
              </a:pathLst>
            </a:custGeom>
            <a:solidFill>
              <a:srgbClr val="3E40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1"/>
            <p:cNvSpPr/>
            <p:nvPr/>
          </p:nvSpPr>
          <p:spPr>
            <a:xfrm>
              <a:off x="2615088" y="56453"/>
              <a:ext cx="191614" cy="83781"/>
            </a:xfrm>
            <a:custGeom>
              <a:rect b="b" l="l" r="r" t="t"/>
              <a:pathLst>
                <a:path extrusionOk="0" h="620" w="1418">
                  <a:moveTo>
                    <a:pt x="32" y="280"/>
                  </a:moveTo>
                  <a:cubicBezTo>
                    <a:pt x="21" y="285"/>
                    <a:pt x="11" y="291"/>
                    <a:pt x="1" y="298"/>
                  </a:cubicBezTo>
                  <a:lnTo>
                    <a:pt x="32" y="280"/>
                  </a:lnTo>
                  <a:close/>
                  <a:moveTo>
                    <a:pt x="656" y="0"/>
                  </a:moveTo>
                  <a:cubicBezTo>
                    <a:pt x="548" y="0"/>
                    <a:pt x="465" y="24"/>
                    <a:pt x="382" y="72"/>
                  </a:cubicBezTo>
                  <a:lnTo>
                    <a:pt x="32" y="280"/>
                  </a:lnTo>
                  <a:lnTo>
                    <a:pt x="32" y="280"/>
                  </a:lnTo>
                  <a:cubicBezTo>
                    <a:pt x="99" y="244"/>
                    <a:pt x="182" y="226"/>
                    <a:pt x="275" y="226"/>
                  </a:cubicBezTo>
                  <a:cubicBezTo>
                    <a:pt x="406" y="226"/>
                    <a:pt x="560" y="286"/>
                    <a:pt x="703" y="357"/>
                  </a:cubicBezTo>
                  <a:cubicBezTo>
                    <a:pt x="715" y="369"/>
                    <a:pt x="715" y="369"/>
                    <a:pt x="727" y="381"/>
                  </a:cubicBezTo>
                  <a:cubicBezTo>
                    <a:pt x="834" y="441"/>
                    <a:pt x="929" y="524"/>
                    <a:pt x="1037" y="619"/>
                  </a:cubicBezTo>
                  <a:lnTo>
                    <a:pt x="1418" y="393"/>
                  </a:lnTo>
                  <a:cubicBezTo>
                    <a:pt x="1322" y="298"/>
                    <a:pt x="1215" y="215"/>
                    <a:pt x="1108" y="155"/>
                  </a:cubicBezTo>
                  <a:cubicBezTo>
                    <a:pt x="1108" y="155"/>
                    <a:pt x="1096" y="143"/>
                    <a:pt x="1084" y="143"/>
                  </a:cubicBezTo>
                  <a:cubicBezTo>
                    <a:pt x="941" y="60"/>
                    <a:pt x="799" y="12"/>
                    <a:pt x="656" y="0"/>
                  </a:cubicBezTo>
                  <a:close/>
                </a:path>
              </a:pathLst>
            </a:custGeom>
            <a:solidFill>
              <a:srgbClr val="2D2E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1"/>
            <p:cNvSpPr/>
            <p:nvPr/>
          </p:nvSpPr>
          <p:spPr>
            <a:xfrm>
              <a:off x="2557252" y="86992"/>
              <a:ext cx="820644" cy="1869659"/>
            </a:xfrm>
            <a:custGeom>
              <a:rect b="b" l="l" r="r" t="t"/>
              <a:pathLst>
                <a:path extrusionOk="0" h="13836" w="6073">
                  <a:moveTo>
                    <a:pt x="691" y="0"/>
                  </a:moveTo>
                  <a:cubicBezTo>
                    <a:pt x="203" y="0"/>
                    <a:pt x="0" y="560"/>
                    <a:pt x="238" y="1251"/>
                  </a:cubicBezTo>
                  <a:lnTo>
                    <a:pt x="4060" y="12550"/>
                  </a:lnTo>
                  <a:cubicBezTo>
                    <a:pt x="4227" y="13050"/>
                    <a:pt x="4584" y="13490"/>
                    <a:pt x="4941" y="13705"/>
                  </a:cubicBezTo>
                  <a:cubicBezTo>
                    <a:pt x="5084" y="13788"/>
                    <a:pt x="5239" y="13836"/>
                    <a:pt x="5382" y="13836"/>
                  </a:cubicBezTo>
                  <a:cubicBezTo>
                    <a:pt x="5870" y="13836"/>
                    <a:pt x="6072" y="13276"/>
                    <a:pt x="5834" y="12585"/>
                  </a:cubicBezTo>
                  <a:lnTo>
                    <a:pt x="2012" y="1286"/>
                  </a:lnTo>
                  <a:cubicBezTo>
                    <a:pt x="1846" y="786"/>
                    <a:pt x="1488" y="346"/>
                    <a:pt x="1131" y="143"/>
                  </a:cubicBezTo>
                  <a:cubicBezTo>
                    <a:pt x="988" y="60"/>
                    <a:pt x="834" y="12"/>
                    <a:pt x="691" y="0"/>
                  </a:cubicBezTo>
                  <a:close/>
                </a:path>
              </a:pathLst>
            </a:custGeom>
            <a:solidFill>
              <a:srgbClr val="3436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1"/>
            <p:cNvSpPr/>
            <p:nvPr/>
          </p:nvSpPr>
          <p:spPr>
            <a:xfrm>
              <a:off x="2619952" y="161314"/>
              <a:ext cx="181885" cy="234180"/>
            </a:xfrm>
            <a:custGeom>
              <a:rect b="b" l="l" r="r" t="t"/>
              <a:pathLst>
                <a:path extrusionOk="0" h="1733" w="1346">
                  <a:moveTo>
                    <a:pt x="369" y="0"/>
                  </a:moveTo>
                  <a:cubicBezTo>
                    <a:pt x="149" y="0"/>
                    <a:pt x="1" y="172"/>
                    <a:pt x="1" y="474"/>
                  </a:cubicBezTo>
                  <a:cubicBezTo>
                    <a:pt x="1" y="903"/>
                    <a:pt x="298" y="1427"/>
                    <a:pt x="667" y="1641"/>
                  </a:cubicBezTo>
                  <a:cubicBezTo>
                    <a:pt x="773" y="1703"/>
                    <a:pt x="875" y="1732"/>
                    <a:pt x="965" y="1732"/>
                  </a:cubicBezTo>
                  <a:cubicBezTo>
                    <a:pt x="1189" y="1732"/>
                    <a:pt x="1346" y="1554"/>
                    <a:pt x="1346" y="1248"/>
                  </a:cubicBezTo>
                  <a:cubicBezTo>
                    <a:pt x="1346" y="832"/>
                    <a:pt x="1048" y="308"/>
                    <a:pt x="679" y="93"/>
                  </a:cubicBezTo>
                  <a:cubicBezTo>
                    <a:pt x="567" y="30"/>
                    <a:pt x="462" y="0"/>
                    <a:pt x="369" y="0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1"/>
            <p:cNvSpPr/>
            <p:nvPr/>
          </p:nvSpPr>
          <p:spPr>
            <a:xfrm>
              <a:off x="3126692" y="1661125"/>
              <a:ext cx="182020" cy="234180"/>
            </a:xfrm>
            <a:custGeom>
              <a:rect b="b" l="l" r="r" t="t"/>
              <a:pathLst>
                <a:path extrusionOk="0" h="1733" w="1347">
                  <a:moveTo>
                    <a:pt x="377" y="0"/>
                  </a:moveTo>
                  <a:cubicBezTo>
                    <a:pt x="152" y="0"/>
                    <a:pt x="1" y="179"/>
                    <a:pt x="1" y="484"/>
                  </a:cubicBezTo>
                  <a:cubicBezTo>
                    <a:pt x="1" y="901"/>
                    <a:pt x="299" y="1425"/>
                    <a:pt x="668" y="1639"/>
                  </a:cubicBezTo>
                  <a:cubicBezTo>
                    <a:pt x="777" y="1702"/>
                    <a:pt x="880" y="1732"/>
                    <a:pt x="972" y="1732"/>
                  </a:cubicBezTo>
                  <a:cubicBezTo>
                    <a:pt x="1192" y="1732"/>
                    <a:pt x="1346" y="1560"/>
                    <a:pt x="1346" y="1258"/>
                  </a:cubicBezTo>
                  <a:cubicBezTo>
                    <a:pt x="1346" y="829"/>
                    <a:pt x="1049" y="305"/>
                    <a:pt x="680" y="91"/>
                  </a:cubicBezTo>
                  <a:cubicBezTo>
                    <a:pt x="570" y="29"/>
                    <a:pt x="467" y="0"/>
                    <a:pt x="377" y="0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41"/>
          <p:cNvSpPr/>
          <p:nvPr/>
        </p:nvSpPr>
        <p:spPr>
          <a:xfrm>
            <a:off x="1894310" y="-186512"/>
            <a:ext cx="820644" cy="1869659"/>
          </a:xfrm>
          <a:custGeom>
            <a:rect b="b" l="l" r="r" t="t"/>
            <a:pathLst>
              <a:path extrusionOk="0" h="13836" w="6073">
                <a:moveTo>
                  <a:pt x="691" y="0"/>
                </a:moveTo>
                <a:cubicBezTo>
                  <a:pt x="203" y="0"/>
                  <a:pt x="0" y="560"/>
                  <a:pt x="239" y="1251"/>
                </a:cubicBezTo>
                <a:lnTo>
                  <a:pt x="4060" y="12550"/>
                </a:lnTo>
                <a:cubicBezTo>
                  <a:pt x="4227" y="13050"/>
                  <a:pt x="4572" y="13490"/>
                  <a:pt x="4942" y="13704"/>
                </a:cubicBezTo>
                <a:cubicBezTo>
                  <a:pt x="5084" y="13776"/>
                  <a:pt x="5227" y="13835"/>
                  <a:pt x="5370" y="13835"/>
                </a:cubicBezTo>
                <a:cubicBezTo>
                  <a:pt x="5858" y="13835"/>
                  <a:pt x="6073" y="13276"/>
                  <a:pt x="5834" y="12585"/>
                </a:cubicBezTo>
                <a:lnTo>
                  <a:pt x="2013" y="1286"/>
                </a:lnTo>
                <a:cubicBezTo>
                  <a:pt x="1834" y="786"/>
                  <a:pt x="1489" y="346"/>
                  <a:pt x="1120" y="143"/>
                </a:cubicBezTo>
                <a:cubicBezTo>
                  <a:pt x="977" y="60"/>
                  <a:pt x="834" y="12"/>
                  <a:pt x="691" y="0"/>
                </a:cubicBezTo>
                <a:close/>
              </a:path>
            </a:pathLst>
          </a:custGeom>
          <a:solidFill>
            <a:srgbClr val="BFC1B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3" name="Google Shape;593;p41"/>
          <p:cNvGrpSpPr/>
          <p:nvPr/>
        </p:nvGrpSpPr>
        <p:grpSpPr>
          <a:xfrm>
            <a:off x="1518275" y="-511500"/>
            <a:ext cx="1850475" cy="3810540"/>
            <a:chOff x="2508875" y="-511500"/>
            <a:chExt cx="1850475" cy="3810540"/>
          </a:xfrm>
        </p:grpSpPr>
        <p:sp>
          <p:nvSpPr>
            <p:cNvPr id="594" name="Google Shape;594;p41"/>
            <p:cNvSpPr/>
            <p:nvPr/>
          </p:nvSpPr>
          <p:spPr>
            <a:xfrm>
              <a:off x="4014839" y="3033374"/>
              <a:ext cx="233400" cy="98700"/>
            </a:xfrm>
            <a:prstGeom prst="ellipse">
              <a:avLst/>
            </a:prstGeom>
            <a:solidFill>
              <a:srgbClr val="003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1"/>
            <p:cNvSpPr/>
            <p:nvPr/>
          </p:nvSpPr>
          <p:spPr>
            <a:xfrm>
              <a:off x="3572489" y="1426209"/>
              <a:ext cx="152400" cy="209400"/>
            </a:xfrm>
            <a:prstGeom prst="ellipse">
              <a:avLst/>
            </a:prstGeom>
            <a:solidFill>
              <a:srgbClr val="3436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1"/>
            <p:cNvSpPr/>
            <p:nvPr/>
          </p:nvSpPr>
          <p:spPr>
            <a:xfrm>
              <a:off x="4096796" y="3124992"/>
              <a:ext cx="63300" cy="160500"/>
            </a:xfrm>
            <a:prstGeom prst="rect">
              <a:avLst/>
            </a:prstGeom>
            <a:solidFill>
              <a:srgbClr val="000B1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41"/>
            <p:cNvSpPr/>
            <p:nvPr/>
          </p:nvSpPr>
          <p:spPr>
            <a:xfrm>
              <a:off x="2509956" y="-269076"/>
              <a:ext cx="750900" cy="601500"/>
            </a:xfrm>
            <a:prstGeom prst="rect">
              <a:avLst/>
            </a:prstGeom>
            <a:solidFill>
              <a:srgbClr val="72B2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41"/>
            <p:cNvSpPr/>
            <p:nvPr/>
          </p:nvSpPr>
          <p:spPr>
            <a:xfrm>
              <a:off x="4018893" y="2603930"/>
              <a:ext cx="205800" cy="484800"/>
            </a:xfrm>
            <a:prstGeom prst="rect">
              <a:avLst/>
            </a:prstGeom>
            <a:solidFill>
              <a:srgbClr val="79BD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1"/>
            <p:cNvSpPr/>
            <p:nvPr/>
          </p:nvSpPr>
          <p:spPr>
            <a:xfrm rot="-2520296">
              <a:off x="3562757" y="1315548"/>
              <a:ext cx="288257" cy="1351309"/>
            </a:xfrm>
            <a:prstGeom prst="rect">
              <a:avLst/>
            </a:prstGeom>
            <a:solidFill>
              <a:srgbClr val="003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1"/>
            <p:cNvSpPr/>
            <p:nvPr/>
          </p:nvSpPr>
          <p:spPr>
            <a:xfrm rot="-1166682">
              <a:off x="3290025" y="242230"/>
              <a:ext cx="204568" cy="1420516"/>
            </a:xfrm>
            <a:prstGeom prst="rect">
              <a:avLst/>
            </a:prstGeom>
            <a:solidFill>
              <a:srgbClr val="3436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1"/>
            <p:cNvSpPr/>
            <p:nvPr/>
          </p:nvSpPr>
          <p:spPr>
            <a:xfrm rot="-1194225">
              <a:off x="3014451" y="542780"/>
              <a:ext cx="148043" cy="1258618"/>
            </a:xfrm>
            <a:prstGeom prst="rect">
              <a:avLst/>
            </a:prstGeom>
            <a:solidFill>
              <a:srgbClr val="3436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1"/>
            <p:cNvSpPr/>
            <p:nvPr/>
          </p:nvSpPr>
          <p:spPr>
            <a:xfrm>
              <a:off x="3641540" y="1613830"/>
              <a:ext cx="79051" cy="59727"/>
            </a:xfrm>
            <a:custGeom>
              <a:rect b="b" l="l" r="r" t="t"/>
              <a:pathLst>
                <a:path extrusionOk="0" h="442" w="585">
                  <a:moveTo>
                    <a:pt x="584" y="0"/>
                  </a:moveTo>
                  <a:lnTo>
                    <a:pt x="203" y="227"/>
                  </a:lnTo>
                  <a:cubicBezTo>
                    <a:pt x="159" y="316"/>
                    <a:pt x="93" y="385"/>
                    <a:pt x="16" y="432"/>
                  </a:cubicBezTo>
                  <a:lnTo>
                    <a:pt x="16" y="432"/>
                  </a:lnTo>
                  <a:lnTo>
                    <a:pt x="382" y="215"/>
                  </a:lnTo>
                  <a:cubicBezTo>
                    <a:pt x="465" y="167"/>
                    <a:pt x="537" y="96"/>
                    <a:pt x="584" y="0"/>
                  </a:cubicBezTo>
                  <a:close/>
                  <a:moveTo>
                    <a:pt x="16" y="432"/>
                  </a:moveTo>
                  <a:lnTo>
                    <a:pt x="1" y="441"/>
                  </a:lnTo>
                  <a:cubicBezTo>
                    <a:pt x="6" y="438"/>
                    <a:pt x="11" y="435"/>
                    <a:pt x="16" y="432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1"/>
            <p:cNvSpPr/>
            <p:nvPr/>
          </p:nvSpPr>
          <p:spPr>
            <a:xfrm>
              <a:off x="3668972" y="1573561"/>
              <a:ext cx="62835" cy="70943"/>
            </a:xfrm>
            <a:custGeom>
              <a:rect b="b" l="l" r="r" t="t"/>
              <a:pathLst>
                <a:path extrusionOk="0" h="525" w="465">
                  <a:moveTo>
                    <a:pt x="465" y="1"/>
                  </a:moveTo>
                  <a:lnTo>
                    <a:pt x="84" y="227"/>
                  </a:lnTo>
                  <a:cubicBezTo>
                    <a:pt x="72" y="334"/>
                    <a:pt x="36" y="441"/>
                    <a:pt x="0" y="525"/>
                  </a:cubicBezTo>
                  <a:lnTo>
                    <a:pt x="381" y="298"/>
                  </a:lnTo>
                  <a:cubicBezTo>
                    <a:pt x="429" y="215"/>
                    <a:pt x="453" y="108"/>
                    <a:pt x="465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1"/>
            <p:cNvSpPr/>
            <p:nvPr/>
          </p:nvSpPr>
          <p:spPr>
            <a:xfrm>
              <a:off x="3675458" y="1512482"/>
              <a:ext cx="57971" cy="91888"/>
            </a:xfrm>
            <a:custGeom>
              <a:rect b="b" l="l" r="r" t="t"/>
              <a:pathLst>
                <a:path extrusionOk="0" h="680" w="429">
                  <a:moveTo>
                    <a:pt x="381" y="0"/>
                  </a:moveTo>
                  <a:lnTo>
                    <a:pt x="0" y="215"/>
                  </a:lnTo>
                  <a:cubicBezTo>
                    <a:pt x="36" y="381"/>
                    <a:pt x="48" y="536"/>
                    <a:pt x="36" y="679"/>
                  </a:cubicBezTo>
                  <a:lnTo>
                    <a:pt x="417" y="453"/>
                  </a:lnTo>
                  <a:cubicBezTo>
                    <a:pt x="429" y="310"/>
                    <a:pt x="417" y="155"/>
                    <a:pt x="381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1"/>
            <p:cNvSpPr/>
            <p:nvPr/>
          </p:nvSpPr>
          <p:spPr>
            <a:xfrm>
              <a:off x="3667350" y="1483564"/>
              <a:ext cx="59592" cy="57971"/>
            </a:xfrm>
            <a:custGeom>
              <a:rect b="b" l="l" r="r" t="t"/>
              <a:pathLst>
                <a:path extrusionOk="0" h="429" w="441">
                  <a:moveTo>
                    <a:pt x="381" y="0"/>
                  </a:moveTo>
                  <a:lnTo>
                    <a:pt x="0" y="226"/>
                  </a:lnTo>
                  <a:cubicBezTo>
                    <a:pt x="24" y="298"/>
                    <a:pt x="36" y="369"/>
                    <a:pt x="60" y="429"/>
                  </a:cubicBezTo>
                  <a:lnTo>
                    <a:pt x="441" y="214"/>
                  </a:lnTo>
                  <a:cubicBezTo>
                    <a:pt x="429" y="143"/>
                    <a:pt x="405" y="72"/>
                    <a:pt x="381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1"/>
            <p:cNvSpPr/>
            <p:nvPr/>
          </p:nvSpPr>
          <p:spPr>
            <a:xfrm>
              <a:off x="2935347" y="-215835"/>
              <a:ext cx="148102" cy="48782"/>
            </a:xfrm>
            <a:custGeom>
              <a:rect b="b" l="l" r="r" t="t"/>
              <a:pathLst>
                <a:path extrusionOk="0" h="361" w="1096">
                  <a:moveTo>
                    <a:pt x="606" y="0"/>
                  </a:moveTo>
                  <a:cubicBezTo>
                    <a:pt x="528" y="0"/>
                    <a:pt x="452" y="23"/>
                    <a:pt x="393" y="63"/>
                  </a:cubicBezTo>
                  <a:lnTo>
                    <a:pt x="0" y="289"/>
                  </a:lnTo>
                  <a:cubicBezTo>
                    <a:pt x="83" y="241"/>
                    <a:pt x="167" y="217"/>
                    <a:pt x="274" y="217"/>
                  </a:cubicBezTo>
                  <a:cubicBezTo>
                    <a:pt x="417" y="217"/>
                    <a:pt x="560" y="265"/>
                    <a:pt x="703" y="360"/>
                  </a:cubicBezTo>
                  <a:lnTo>
                    <a:pt x="1096" y="134"/>
                  </a:lnTo>
                  <a:cubicBezTo>
                    <a:pt x="941" y="51"/>
                    <a:pt x="798" y="3"/>
                    <a:pt x="655" y="3"/>
                  </a:cubicBezTo>
                  <a:cubicBezTo>
                    <a:pt x="639" y="1"/>
                    <a:pt x="622" y="0"/>
                    <a:pt x="606" y="0"/>
                  </a:cubicBezTo>
                  <a:close/>
                </a:path>
              </a:pathLst>
            </a:custGeom>
            <a:solidFill>
              <a:srgbClr val="2B2C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41"/>
            <p:cNvSpPr/>
            <p:nvPr/>
          </p:nvSpPr>
          <p:spPr>
            <a:xfrm>
              <a:off x="3150881" y="-43274"/>
              <a:ext cx="568087" cy="1557508"/>
            </a:xfrm>
            <a:custGeom>
              <a:rect b="b" l="l" r="r" t="t"/>
              <a:pathLst>
                <a:path extrusionOk="0" h="11526" w="4204">
                  <a:moveTo>
                    <a:pt x="382" y="0"/>
                  </a:moveTo>
                  <a:lnTo>
                    <a:pt x="1" y="226"/>
                  </a:lnTo>
                  <a:lnTo>
                    <a:pt x="3822" y="11525"/>
                  </a:lnTo>
                  <a:lnTo>
                    <a:pt x="4203" y="11299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41"/>
            <p:cNvSpPr/>
            <p:nvPr/>
          </p:nvSpPr>
          <p:spPr>
            <a:xfrm>
              <a:off x="3120341" y="-106109"/>
              <a:ext cx="82159" cy="93510"/>
            </a:xfrm>
            <a:custGeom>
              <a:rect b="b" l="l" r="r" t="t"/>
              <a:pathLst>
                <a:path extrusionOk="0" h="692" w="608">
                  <a:moveTo>
                    <a:pt x="381" y="1"/>
                  </a:moveTo>
                  <a:lnTo>
                    <a:pt x="0" y="215"/>
                  </a:lnTo>
                  <a:cubicBezTo>
                    <a:pt x="96" y="370"/>
                    <a:pt x="167" y="525"/>
                    <a:pt x="227" y="691"/>
                  </a:cubicBezTo>
                  <a:lnTo>
                    <a:pt x="608" y="465"/>
                  </a:lnTo>
                  <a:cubicBezTo>
                    <a:pt x="548" y="298"/>
                    <a:pt x="477" y="144"/>
                    <a:pt x="381" y="1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1"/>
            <p:cNvSpPr/>
            <p:nvPr/>
          </p:nvSpPr>
          <p:spPr>
            <a:xfrm>
              <a:off x="3075208" y="-163945"/>
              <a:ext cx="96753" cy="87024"/>
            </a:xfrm>
            <a:custGeom>
              <a:rect b="b" l="l" r="r" t="t"/>
              <a:pathLst>
                <a:path extrusionOk="0" h="644" w="716">
                  <a:moveTo>
                    <a:pt x="394" y="0"/>
                  </a:moveTo>
                  <a:lnTo>
                    <a:pt x="1" y="226"/>
                  </a:lnTo>
                  <a:cubicBezTo>
                    <a:pt x="120" y="345"/>
                    <a:pt x="239" y="488"/>
                    <a:pt x="334" y="643"/>
                  </a:cubicBezTo>
                  <a:lnTo>
                    <a:pt x="715" y="429"/>
                  </a:lnTo>
                  <a:cubicBezTo>
                    <a:pt x="620" y="262"/>
                    <a:pt x="513" y="119"/>
                    <a:pt x="394" y="0"/>
                  </a:cubicBezTo>
                  <a:close/>
                </a:path>
              </a:pathLst>
            </a:custGeom>
            <a:solidFill>
              <a:srgbClr val="2829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1"/>
            <p:cNvSpPr/>
            <p:nvPr/>
          </p:nvSpPr>
          <p:spPr>
            <a:xfrm>
              <a:off x="3035074" y="-196241"/>
              <a:ext cx="93375" cy="62971"/>
            </a:xfrm>
            <a:custGeom>
              <a:rect b="b" l="l" r="r" t="t"/>
              <a:pathLst>
                <a:path extrusionOk="0" h="466" w="691">
                  <a:moveTo>
                    <a:pt x="381" y="1"/>
                  </a:moveTo>
                  <a:lnTo>
                    <a:pt x="0" y="227"/>
                  </a:lnTo>
                  <a:cubicBezTo>
                    <a:pt x="96" y="287"/>
                    <a:pt x="203" y="370"/>
                    <a:pt x="298" y="465"/>
                  </a:cubicBezTo>
                  <a:lnTo>
                    <a:pt x="691" y="239"/>
                  </a:lnTo>
                  <a:cubicBezTo>
                    <a:pt x="584" y="144"/>
                    <a:pt x="488" y="61"/>
                    <a:pt x="381" y="1"/>
                  </a:cubicBezTo>
                  <a:close/>
                </a:path>
              </a:pathLst>
            </a:custGeom>
            <a:solidFill>
              <a:srgbClr val="3435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41"/>
            <p:cNvSpPr/>
            <p:nvPr/>
          </p:nvSpPr>
          <p:spPr>
            <a:xfrm>
              <a:off x="3030209" y="-197728"/>
              <a:ext cx="56484" cy="32296"/>
            </a:xfrm>
            <a:custGeom>
              <a:rect b="b" l="l" r="r" t="t"/>
              <a:pathLst>
                <a:path extrusionOk="0" h="239" w="418">
                  <a:moveTo>
                    <a:pt x="394" y="0"/>
                  </a:moveTo>
                  <a:lnTo>
                    <a:pt x="1" y="214"/>
                  </a:lnTo>
                  <a:cubicBezTo>
                    <a:pt x="13" y="226"/>
                    <a:pt x="24" y="226"/>
                    <a:pt x="36" y="238"/>
                  </a:cubicBezTo>
                  <a:lnTo>
                    <a:pt x="417" y="12"/>
                  </a:lnTo>
                  <a:cubicBezTo>
                    <a:pt x="405" y="12"/>
                    <a:pt x="394" y="0"/>
                    <a:pt x="394" y="0"/>
                  </a:cubicBezTo>
                  <a:close/>
                </a:path>
              </a:pathLst>
            </a:custGeom>
            <a:solidFill>
              <a:srgbClr val="2B2C2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41"/>
            <p:cNvSpPr/>
            <p:nvPr/>
          </p:nvSpPr>
          <p:spPr>
            <a:xfrm>
              <a:off x="2878998" y="-186512"/>
              <a:ext cx="820644" cy="1869659"/>
            </a:xfrm>
            <a:custGeom>
              <a:rect b="b" l="l" r="r" t="t"/>
              <a:pathLst>
                <a:path extrusionOk="0" h="13836" w="6073">
                  <a:moveTo>
                    <a:pt x="691" y="0"/>
                  </a:moveTo>
                  <a:cubicBezTo>
                    <a:pt x="203" y="0"/>
                    <a:pt x="0" y="560"/>
                    <a:pt x="239" y="1251"/>
                  </a:cubicBezTo>
                  <a:lnTo>
                    <a:pt x="4060" y="12550"/>
                  </a:lnTo>
                  <a:cubicBezTo>
                    <a:pt x="4227" y="13050"/>
                    <a:pt x="4572" y="13490"/>
                    <a:pt x="4942" y="13704"/>
                  </a:cubicBezTo>
                  <a:cubicBezTo>
                    <a:pt x="5084" y="13776"/>
                    <a:pt x="5227" y="13835"/>
                    <a:pt x="5370" y="13835"/>
                  </a:cubicBezTo>
                  <a:cubicBezTo>
                    <a:pt x="5858" y="13835"/>
                    <a:pt x="6073" y="13276"/>
                    <a:pt x="5834" y="12585"/>
                  </a:cubicBezTo>
                  <a:lnTo>
                    <a:pt x="2013" y="1286"/>
                  </a:lnTo>
                  <a:cubicBezTo>
                    <a:pt x="1834" y="786"/>
                    <a:pt x="1489" y="346"/>
                    <a:pt x="1120" y="143"/>
                  </a:cubicBezTo>
                  <a:cubicBezTo>
                    <a:pt x="977" y="60"/>
                    <a:pt x="834" y="12"/>
                    <a:pt x="691" y="0"/>
                  </a:cubicBezTo>
                  <a:close/>
                </a:path>
              </a:pathLst>
            </a:custGeom>
            <a:solidFill>
              <a:srgbClr val="BFC1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1"/>
            <p:cNvSpPr/>
            <p:nvPr/>
          </p:nvSpPr>
          <p:spPr>
            <a:xfrm>
              <a:off x="4150037" y="3073102"/>
              <a:ext cx="14594" cy="222154"/>
            </a:xfrm>
            <a:custGeom>
              <a:rect b="b" l="l" r="r" t="t"/>
              <a:pathLst>
                <a:path extrusionOk="0" h="1644" w="108">
                  <a:moveTo>
                    <a:pt x="108" y="0"/>
                  </a:moveTo>
                  <a:cubicBezTo>
                    <a:pt x="108" y="36"/>
                    <a:pt x="84" y="72"/>
                    <a:pt x="36" y="108"/>
                  </a:cubicBezTo>
                  <a:cubicBezTo>
                    <a:pt x="24" y="108"/>
                    <a:pt x="12" y="119"/>
                    <a:pt x="12" y="119"/>
                  </a:cubicBezTo>
                  <a:lnTo>
                    <a:pt x="0" y="1643"/>
                  </a:lnTo>
                  <a:cubicBezTo>
                    <a:pt x="12" y="1643"/>
                    <a:pt x="24" y="1643"/>
                    <a:pt x="36" y="1632"/>
                  </a:cubicBezTo>
                  <a:cubicBezTo>
                    <a:pt x="84" y="1608"/>
                    <a:pt x="108" y="1572"/>
                    <a:pt x="108" y="1536"/>
                  </a:cubicBezTo>
                  <a:lnTo>
                    <a:pt x="108" y="0"/>
                  </a:ln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1"/>
            <p:cNvSpPr/>
            <p:nvPr/>
          </p:nvSpPr>
          <p:spPr>
            <a:xfrm>
              <a:off x="4138821" y="3089183"/>
              <a:ext cx="12972" cy="209316"/>
            </a:xfrm>
            <a:custGeom>
              <a:rect b="b" l="l" r="r" t="t"/>
              <a:pathLst>
                <a:path extrusionOk="0" h="1549" w="96">
                  <a:moveTo>
                    <a:pt x="95" y="0"/>
                  </a:moveTo>
                  <a:lnTo>
                    <a:pt x="95" y="0"/>
                  </a:lnTo>
                  <a:cubicBezTo>
                    <a:pt x="60" y="12"/>
                    <a:pt x="36" y="24"/>
                    <a:pt x="0" y="24"/>
                  </a:cubicBezTo>
                  <a:lnTo>
                    <a:pt x="0" y="1548"/>
                  </a:lnTo>
                  <a:cubicBezTo>
                    <a:pt x="36" y="1548"/>
                    <a:pt x="60" y="1536"/>
                    <a:pt x="83" y="1524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41"/>
            <p:cNvSpPr/>
            <p:nvPr/>
          </p:nvSpPr>
          <p:spPr>
            <a:xfrm>
              <a:off x="4104903" y="3085939"/>
              <a:ext cx="33918" cy="213100"/>
            </a:xfrm>
            <a:custGeom>
              <a:rect b="b" l="l" r="r" t="t"/>
              <a:pathLst>
                <a:path extrusionOk="0" h="1577" w="251">
                  <a:moveTo>
                    <a:pt x="1" y="1"/>
                  </a:moveTo>
                  <a:lnTo>
                    <a:pt x="1" y="1537"/>
                  </a:lnTo>
                  <a:lnTo>
                    <a:pt x="13" y="1537"/>
                  </a:lnTo>
                  <a:cubicBezTo>
                    <a:pt x="58" y="1563"/>
                    <a:pt x="122" y="1577"/>
                    <a:pt x="187" y="1577"/>
                  </a:cubicBezTo>
                  <a:cubicBezTo>
                    <a:pt x="209" y="1577"/>
                    <a:pt x="230" y="1575"/>
                    <a:pt x="251" y="1572"/>
                  </a:cubicBezTo>
                  <a:lnTo>
                    <a:pt x="251" y="48"/>
                  </a:lnTo>
                  <a:cubicBezTo>
                    <a:pt x="230" y="51"/>
                    <a:pt x="209" y="53"/>
                    <a:pt x="189" y="53"/>
                  </a:cubicBezTo>
                  <a:cubicBezTo>
                    <a:pt x="127" y="53"/>
                    <a:pt x="66" y="39"/>
                    <a:pt x="13" y="13"/>
                  </a:cubicBezTo>
                  <a:cubicBezTo>
                    <a:pt x="13" y="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41"/>
            <p:cNvSpPr/>
            <p:nvPr/>
          </p:nvSpPr>
          <p:spPr>
            <a:xfrm>
              <a:off x="4098552" y="3079588"/>
              <a:ext cx="6486" cy="214046"/>
            </a:xfrm>
            <a:custGeom>
              <a:rect b="b" l="l" r="r" t="t"/>
              <a:pathLst>
                <a:path extrusionOk="0" h="1584" w="48">
                  <a:moveTo>
                    <a:pt x="0" y="0"/>
                  </a:moveTo>
                  <a:lnTo>
                    <a:pt x="0" y="1536"/>
                  </a:lnTo>
                  <a:cubicBezTo>
                    <a:pt x="12" y="1548"/>
                    <a:pt x="24" y="1572"/>
                    <a:pt x="48" y="1584"/>
                  </a:cubicBezTo>
                  <a:lnTo>
                    <a:pt x="48" y="48"/>
                  </a:lnTo>
                  <a:cubicBezTo>
                    <a:pt x="36" y="36"/>
                    <a:pt x="12" y="24"/>
                    <a:pt x="0" y="0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1"/>
            <p:cNvSpPr/>
            <p:nvPr/>
          </p:nvSpPr>
          <p:spPr>
            <a:xfrm>
              <a:off x="4096931" y="3073102"/>
              <a:ext cx="1757" cy="214046"/>
            </a:xfrm>
            <a:custGeom>
              <a:rect b="b" l="l" r="r" t="t"/>
              <a:pathLst>
                <a:path extrusionOk="0" h="1584" w="13">
                  <a:moveTo>
                    <a:pt x="0" y="0"/>
                  </a:moveTo>
                  <a:lnTo>
                    <a:pt x="0" y="1524"/>
                  </a:lnTo>
                  <a:cubicBezTo>
                    <a:pt x="0" y="1548"/>
                    <a:pt x="0" y="1560"/>
                    <a:pt x="12" y="1584"/>
                  </a:cubicBezTo>
                  <a:lnTo>
                    <a:pt x="12" y="48"/>
                  </a:lnTo>
                  <a:cubicBezTo>
                    <a:pt x="0" y="36"/>
                    <a:pt x="0" y="12"/>
                    <a:pt x="0" y="0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1"/>
            <p:cNvSpPr/>
            <p:nvPr/>
          </p:nvSpPr>
          <p:spPr>
            <a:xfrm>
              <a:off x="4093688" y="3053778"/>
              <a:ext cx="74186" cy="38782"/>
            </a:xfrm>
            <a:custGeom>
              <a:rect b="b" l="l" r="r" t="t"/>
              <a:pathLst>
                <a:path extrusionOk="0" h="287" w="549">
                  <a:moveTo>
                    <a:pt x="274" y="1"/>
                  </a:moveTo>
                  <a:cubicBezTo>
                    <a:pt x="209" y="1"/>
                    <a:pt x="144" y="12"/>
                    <a:pt x="96" y="36"/>
                  </a:cubicBezTo>
                  <a:cubicBezTo>
                    <a:pt x="1" y="96"/>
                    <a:pt x="1" y="191"/>
                    <a:pt x="96" y="251"/>
                  </a:cubicBezTo>
                  <a:cubicBezTo>
                    <a:pt x="144" y="274"/>
                    <a:pt x="209" y="286"/>
                    <a:pt x="274" y="286"/>
                  </a:cubicBezTo>
                  <a:cubicBezTo>
                    <a:pt x="340" y="286"/>
                    <a:pt x="405" y="274"/>
                    <a:pt x="453" y="251"/>
                  </a:cubicBezTo>
                  <a:cubicBezTo>
                    <a:pt x="548" y="191"/>
                    <a:pt x="548" y="96"/>
                    <a:pt x="453" y="36"/>
                  </a:cubicBezTo>
                  <a:cubicBezTo>
                    <a:pt x="405" y="12"/>
                    <a:pt x="340" y="1"/>
                    <a:pt x="274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1"/>
            <p:cNvSpPr/>
            <p:nvPr/>
          </p:nvSpPr>
          <p:spPr>
            <a:xfrm>
              <a:off x="4201522" y="2345831"/>
              <a:ext cx="49998" cy="783754"/>
            </a:xfrm>
            <a:custGeom>
              <a:rect b="b" l="l" r="r" t="t"/>
              <a:pathLst>
                <a:path extrusionOk="0" h="5800" w="370">
                  <a:moveTo>
                    <a:pt x="369" y="1"/>
                  </a:moveTo>
                  <a:lnTo>
                    <a:pt x="369" y="2"/>
                  </a:lnTo>
                  <a:lnTo>
                    <a:pt x="369" y="2"/>
                  </a:lnTo>
                  <a:cubicBezTo>
                    <a:pt x="369" y="2"/>
                    <a:pt x="369" y="1"/>
                    <a:pt x="369" y="1"/>
                  </a:cubicBezTo>
                  <a:close/>
                  <a:moveTo>
                    <a:pt x="369" y="2"/>
                  </a:moveTo>
                  <a:lnTo>
                    <a:pt x="369" y="2"/>
                  </a:lnTo>
                  <a:cubicBezTo>
                    <a:pt x="369" y="133"/>
                    <a:pt x="285" y="263"/>
                    <a:pt x="108" y="358"/>
                  </a:cubicBezTo>
                  <a:cubicBezTo>
                    <a:pt x="72" y="382"/>
                    <a:pt x="48" y="394"/>
                    <a:pt x="0" y="418"/>
                  </a:cubicBezTo>
                  <a:lnTo>
                    <a:pt x="0" y="5799"/>
                  </a:lnTo>
                  <a:cubicBezTo>
                    <a:pt x="36" y="5787"/>
                    <a:pt x="72" y="5775"/>
                    <a:pt x="108" y="5752"/>
                  </a:cubicBezTo>
                  <a:cubicBezTo>
                    <a:pt x="274" y="5656"/>
                    <a:pt x="358" y="5525"/>
                    <a:pt x="358" y="5394"/>
                  </a:cubicBezTo>
                  <a:lnTo>
                    <a:pt x="369" y="2"/>
                  </a:lnTo>
                  <a:close/>
                </a:path>
              </a:pathLst>
            </a:custGeom>
            <a:solidFill>
              <a:srgbClr val="6CAAB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1"/>
            <p:cNvSpPr/>
            <p:nvPr/>
          </p:nvSpPr>
          <p:spPr>
            <a:xfrm>
              <a:off x="4161253" y="2402180"/>
              <a:ext cx="42025" cy="738621"/>
            </a:xfrm>
            <a:custGeom>
              <a:rect b="b" l="l" r="r" t="t"/>
              <a:pathLst>
                <a:path extrusionOk="0" h="5466" w="311">
                  <a:moveTo>
                    <a:pt x="310" y="1"/>
                  </a:moveTo>
                  <a:lnTo>
                    <a:pt x="310" y="1"/>
                  </a:lnTo>
                  <a:cubicBezTo>
                    <a:pt x="215" y="36"/>
                    <a:pt x="108" y="60"/>
                    <a:pt x="1" y="84"/>
                  </a:cubicBezTo>
                  <a:lnTo>
                    <a:pt x="1" y="5465"/>
                  </a:lnTo>
                  <a:cubicBezTo>
                    <a:pt x="108" y="5454"/>
                    <a:pt x="203" y="5430"/>
                    <a:pt x="298" y="5382"/>
                  </a:cubicBezTo>
                  <a:lnTo>
                    <a:pt x="310" y="1"/>
                  </a:lnTo>
                  <a:close/>
                </a:path>
              </a:pathLst>
            </a:custGeom>
            <a:solidFill>
              <a:srgbClr val="79BD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41"/>
            <p:cNvSpPr/>
            <p:nvPr/>
          </p:nvSpPr>
          <p:spPr>
            <a:xfrm>
              <a:off x="4040581" y="2392586"/>
              <a:ext cx="120806" cy="750647"/>
            </a:xfrm>
            <a:custGeom>
              <a:rect b="b" l="l" r="r" t="t"/>
              <a:pathLst>
                <a:path extrusionOk="0" h="5555" w="894">
                  <a:moveTo>
                    <a:pt x="13" y="0"/>
                  </a:moveTo>
                  <a:lnTo>
                    <a:pt x="1" y="5382"/>
                  </a:lnTo>
                  <a:cubicBezTo>
                    <a:pt x="13" y="5394"/>
                    <a:pt x="25" y="5406"/>
                    <a:pt x="36" y="5406"/>
                  </a:cubicBezTo>
                  <a:cubicBezTo>
                    <a:pt x="205" y="5503"/>
                    <a:pt x="434" y="5555"/>
                    <a:pt x="662" y="5555"/>
                  </a:cubicBezTo>
                  <a:cubicBezTo>
                    <a:pt x="740" y="5555"/>
                    <a:pt x="818" y="5549"/>
                    <a:pt x="894" y="5536"/>
                  </a:cubicBezTo>
                  <a:lnTo>
                    <a:pt x="894" y="155"/>
                  </a:lnTo>
                  <a:cubicBezTo>
                    <a:pt x="826" y="163"/>
                    <a:pt x="756" y="168"/>
                    <a:pt x="685" y="168"/>
                  </a:cubicBezTo>
                  <a:cubicBezTo>
                    <a:pt x="457" y="168"/>
                    <a:pt x="221" y="121"/>
                    <a:pt x="48" y="12"/>
                  </a:cubicBezTo>
                  <a:cubicBezTo>
                    <a:pt x="36" y="12"/>
                    <a:pt x="25" y="0"/>
                    <a:pt x="13" y="0"/>
                  </a:cubicBezTo>
                  <a:close/>
                </a:path>
              </a:pathLst>
            </a:custGeom>
            <a:solidFill>
              <a:srgbClr val="79BDC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41"/>
            <p:cNvSpPr/>
            <p:nvPr/>
          </p:nvSpPr>
          <p:spPr>
            <a:xfrm>
              <a:off x="4018150" y="2370019"/>
              <a:ext cx="24188" cy="749836"/>
            </a:xfrm>
            <a:custGeom>
              <a:rect b="b" l="l" r="r" t="t"/>
              <a:pathLst>
                <a:path extrusionOk="0" h="5549" w="179">
                  <a:moveTo>
                    <a:pt x="0" y="0"/>
                  </a:moveTo>
                  <a:lnTo>
                    <a:pt x="0" y="5394"/>
                  </a:lnTo>
                  <a:cubicBezTo>
                    <a:pt x="36" y="5453"/>
                    <a:pt x="95" y="5501"/>
                    <a:pt x="167" y="5549"/>
                  </a:cubicBezTo>
                  <a:lnTo>
                    <a:pt x="179" y="167"/>
                  </a:lnTo>
                  <a:cubicBezTo>
                    <a:pt x="107" y="119"/>
                    <a:pt x="48" y="60"/>
                    <a:pt x="0" y="0"/>
                  </a:cubicBezTo>
                  <a:close/>
                </a:path>
              </a:pathLst>
            </a:custGeom>
            <a:solidFill>
              <a:srgbClr val="72B2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1"/>
            <p:cNvSpPr/>
            <p:nvPr/>
          </p:nvSpPr>
          <p:spPr>
            <a:xfrm>
              <a:off x="4010042" y="2345831"/>
              <a:ext cx="8243" cy="753079"/>
            </a:xfrm>
            <a:custGeom>
              <a:rect b="b" l="l" r="r" t="t"/>
              <a:pathLst>
                <a:path extrusionOk="0" h="5573" w="61">
                  <a:moveTo>
                    <a:pt x="1" y="1"/>
                  </a:moveTo>
                  <a:lnTo>
                    <a:pt x="1" y="5382"/>
                  </a:lnTo>
                  <a:cubicBezTo>
                    <a:pt x="1" y="5442"/>
                    <a:pt x="12" y="5513"/>
                    <a:pt x="60" y="5573"/>
                  </a:cubicBezTo>
                  <a:lnTo>
                    <a:pt x="60" y="179"/>
                  </a:lnTo>
                  <a:cubicBezTo>
                    <a:pt x="24" y="120"/>
                    <a:pt x="12" y="60"/>
                    <a:pt x="1" y="1"/>
                  </a:cubicBezTo>
                  <a:close/>
                </a:path>
              </a:pathLst>
            </a:custGeom>
            <a:solidFill>
              <a:srgbClr val="72B2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41"/>
            <p:cNvSpPr/>
            <p:nvPr/>
          </p:nvSpPr>
          <p:spPr>
            <a:xfrm>
              <a:off x="3998826" y="2275428"/>
              <a:ext cx="265530" cy="139319"/>
            </a:xfrm>
            <a:custGeom>
              <a:rect b="b" l="l" r="r" t="t"/>
              <a:pathLst>
                <a:path extrusionOk="0" h="1031" w="1965">
                  <a:moveTo>
                    <a:pt x="976" y="1"/>
                  </a:moveTo>
                  <a:cubicBezTo>
                    <a:pt x="747" y="1"/>
                    <a:pt x="518" y="52"/>
                    <a:pt x="345" y="153"/>
                  </a:cubicBezTo>
                  <a:cubicBezTo>
                    <a:pt x="0" y="355"/>
                    <a:pt x="12" y="689"/>
                    <a:pt x="357" y="879"/>
                  </a:cubicBezTo>
                  <a:cubicBezTo>
                    <a:pt x="530" y="980"/>
                    <a:pt x="756" y="1031"/>
                    <a:pt x="982" y="1031"/>
                  </a:cubicBezTo>
                  <a:cubicBezTo>
                    <a:pt x="1209" y="1031"/>
                    <a:pt x="1435" y="980"/>
                    <a:pt x="1608" y="879"/>
                  </a:cubicBezTo>
                  <a:cubicBezTo>
                    <a:pt x="1965" y="677"/>
                    <a:pt x="1953" y="355"/>
                    <a:pt x="1608" y="153"/>
                  </a:cubicBezTo>
                  <a:cubicBezTo>
                    <a:pt x="1435" y="52"/>
                    <a:pt x="1206" y="1"/>
                    <a:pt x="976" y="1"/>
                  </a:cubicBezTo>
                  <a:close/>
                </a:path>
              </a:pathLst>
            </a:custGeom>
            <a:solidFill>
              <a:srgbClr val="00010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41"/>
            <p:cNvSpPr/>
            <p:nvPr/>
          </p:nvSpPr>
          <p:spPr>
            <a:xfrm>
              <a:off x="3138043" y="1375054"/>
              <a:ext cx="334717" cy="126347"/>
            </a:xfrm>
            <a:custGeom>
              <a:rect b="b" l="l" r="r" t="t"/>
              <a:pathLst>
                <a:path extrusionOk="0" h="935" w="2477">
                  <a:moveTo>
                    <a:pt x="1656" y="1"/>
                  </a:moveTo>
                  <a:cubicBezTo>
                    <a:pt x="1481" y="1"/>
                    <a:pt x="1320" y="42"/>
                    <a:pt x="1179" y="124"/>
                  </a:cubicBezTo>
                  <a:lnTo>
                    <a:pt x="0" y="815"/>
                  </a:lnTo>
                  <a:cubicBezTo>
                    <a:pt x="143" y="731"/>
                    <a:pt x="308" y="690"/>
                    <a:pt x="487" y="690"/>
                  </a:cubicBezTo>
                  <a:cubicBezTo>
                    <a:pt x="741" y="690"/>
                    <a:pt x="1023" y="773"/>
                    <a:pt x="1310" y="934"/>
                  </a:cubicBezTo>
                  <a:lnTo>
                    <a:pt x="2477" y="255"/>
                  </a:lnTo>
                  <a:cubicBezTo>
                    <a:pt x="2188" y="86"/>
                    <a:pt x="1908" y="1"/>
                    <a:pt x="1656" y="1"/>
                  </a:cubicBezTo>
                  <a:close/>
                </a:path>
              </a:pathLst>
            </a:custGeom>
            <a:solidFill>
              <a:srgbClr val="64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1"/>
            <p:cNvSpPr/>
            <p:nvPr/>
          </p:nvSpPr>
          <p:spPr>
            <a:xfrm>
              <a:off x="3315065" y="1409513"/>
              <a:ext cx="257423" cy="173912"/>
            </a:xfrm>
            <a:custGeom>
              <a:rect b="b" l="l" r="r" t="t"/>
              <a:pathLst>
                <a:path extrusionOk="0" h="1287" w="1905">
                  <a:moveTo>
                    <a:pt x="1167" y="0"/>
                  </a:moveTo>
                  <a:lnTo>
                    <a:pt x="0" y="679"/>
                  </a:lnTo>
                  <a:cubicBezTo>
                    <a:pt x="250" y="822"/>
                    <a:pt x="500" y="1024"/>
                    <a:pt x="738" y="1286"/>
                  </a:cubicBezTo>
                  <a:lnTo>
                    <a:pt x="1905" y="608"/>
                  </a:lnTo>
                  <a:cubicBezTo>
                    <a:pt x="1667" y="346"/>
                    <a:pt x="1417" y="143"/>
                    <a:pt x="1167" y="0"/>
                  </a:cubicBezTo>
                  <a:close/>
                </a:path>
              </a:pathLst>
            </a:custGeom>
            <a:solidFill>
              <a:srgbClr val="649C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1"/>
            <p:cNvSpPr/>
            <p:nvPr/>
          </p:nvSpPr>
          <p:spPr>
            <a:xfrm>
              <a:off x="3414791" y="1491537"/>
              <a:ext cx="944559" cy="1227791"/>
            </a:xfrm>
            <a:custGeom>
              <a:rect b="b" l="l" r="r" t="t"/>
              <a:pathLst>
                <a:path extrusionOk="0" h="9086" w="6990">
                  <a:moveTo>
                    <a:pt x="1167" y="1"/>
                  </a:moveTo>
                  <a:lnTo>
                    <a:pt x="0" y="679"/>
                  </a:lnTo>
                  <a:cubicBezTo>
                    <a:pt x="322" y="1060"/>
                    <a:pt x="3679" y="5025"/>
                    <a:pt x="4810" y="6299"/>
                  </a:cubicBezTo>
                  <a:cubicBezTo>
                    <a:pt x="5489" y="7061"/>
                    <a:pt x="5810" y="8156"/>
                    <a:pt x="5513" y="8776"/>
                  </a:cubicBezTo>
                  <a:cubicBezTo>
                    <a:pt x="5452" y="8897"/>
                    <a:pt x="5374" y="8993"/>
                    <a:pt x="5279" y="9055"/>
                  </a:cubicBezTo>
                  <a:lnTo>
                    <a:pt x="5279" y="9055"/>
                  </a:lnTo>
                  <a:lnTo>
                    <a:pt x="6406" y="8406"/>
                  </a:lnTo>
                  <a:cubicBezTo>
                    <a:pt x="6513" y="8347"/>
                    <a:pt x="6608" y="8240"/>
                    <a:pt x="6680" y="8097"/>
                  </a:cubicBezTo>
                  <a:cubicBezTo>
                    <a:pt x="6989" y="7478"/>
                    <a:pt x="6668" y="6382"/>
                    <a:pt x="5977" y="5608"/>
                  </a:cubicBezTo>
                  <a:cubicBezTo>
                    <a:pt x="4858" y="4346"/>
                    <a:pt x="1488" y="382"/>
                    <a:pt x="1167" y="1"/>
                  </a:cubicBezTo>
                  <a:close/>
                  <a:moveTo>
                    <a:pt x="5279" y="9055"/>
                  </a:moveTo>
                  <a:lnTo>
                    <a:pt x="5227" y="9085"/>
                  </a:lnTo>
                  <a:cubicBezTo>
                    <a:pt x="5245" y="9076"/>
                    <a:pt x="5262" y="9066"/>
                    <a:pt x="5279" y="9055"/>
                  </a:cubicBezTo>
                  <a:close/>
                </a:path>
              </a:pathLst>
            </a:custGeom>
            <a:solidFill>
              <a:srgbClr val="77B9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1"/>
            <p:cNvSpPr/>
            <p:nvPr/>
          </p:nvSpPr>
          <p:spPr>
            <a:xfrm>
              <a:off x="3031831" y="1467483"/>
              <a:ext cx="1168199" cy="1264276"/>
            </a:xfrm>
            <a:custGeom>
              <a:rect b="b" l="l" r="r" t="t"/>
              <a:pathLst>
                <a:path extrusionOk="0" h="9356" w="8645">
                  <a:moveTo>
                    <a:pt x="1271" y="1"/>
                  </a:moveTo>
                  <a:cubicBezTo>
                    <a:pt x="903" y="1"/>
                    <a:pt x="593" y="177"/>
                    <a:pt x="417" y="536"/>
                  </a:cubicBezTo>
                  <a:cubicBezTo>
                    <a:pt x="1" y="1369"/>
                    <a:pt x="417" y="2846"/>
                    <a:pt x="1346" y="3858"/>
                  </a:cubicBezTo>
                  <a:cubicBezTo>
                    <a:pt x="1691" y="4203"/>
                    <a:pt x="5370" y="7513"/>
                    <a:pt x="6525" y="8715"/>
                  </a:cubicBezTo>
                  <a:cubicBezTo>
                    <a:pt x="6704" y="8906"/>
                    <a:pt x="6894" y="9061"/>
                    <a:pt x="7085" y="9168"/>
                  </a:cubicBezTo>
                  <a:cubicBezTo>
                    <a:pt x="7303" y="9292"/>
                    <a:pt x="7517" y="9356"/>
                    <a:pt x="7709" y="9356"/>
                  </a:cubicBezTo>
                  <a:cubicBezTo>
                    <a:pt x="7979" y="9356"/>
                    <a:pt x="8208" y="9230"/>
                    <a:pt x="8347" y="8965"/>
                  </a:cubicBezTo>
                  <a:cubicBezTo>
                    <a:pt x="8644" y="8346"/>
                    <a:pt x="8335" y="7251"/>
                    <a:pt x="7644" y="6477"/>
                  </a:cubicBezTo>
                  <a:cubicBezTo>
                    <a:pt x="6525" y="5215"/>
                    <a:pt x="3156" y="1238"/>
                    <a:pt x="2834" y="857"/>
                  </a:cubicBezTo>
                  <a:cubicBezTo>
                    <a:pt x="2596" y="595"/>
                    <a:pt x="2346" y="393"/>
                    <a:pt x="2096" y="250"/>
                  </a:cubicBezTo>
                  <a:cubicBezTo>
                    <a:pt x="1809" y="85"/>
                    <a:pt x="1526" y="1"/>
                    <a:pt x="1271" y="1"/>
                  </a:cubicBezTo>
                  <a:close/>
                </a:path>
              </a:pathLst>
            </a:custGeom>
            <a:solidFill>
              <a:srgbClr val="7FC8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1"/>
            <p:cNvSpPr/>
            <p:nvPr/>
          </p:nvSpPr>
          <p:spPr>
            <a:xfrm>
              <a:off x="3923153" y="2418531"/>
              <a:ext cx="181885" cy="234180"/>
            </a:xfrm>
            <a:custGeom>
              <a:rect b="b" l="l" r="r" t="t"/>
              <a:pathLst>
                <a:path extrusionOk="0" h="1733" w="1346">
                  <a:moveTo>
                    <a:pt x="375" y="1"/>
                  </a:moveTo>
                  <a:cubicBezTo>
                    <a:pt x="155" y="1"/>
                    <a:pt x="1" y="173"/>
                    <a:pt x="1" y="475"/>
                  </a:cubicBezTo>
                  <a:cubicBezTo>
                    <a:pt x="1" y="903"/>
                    <a:pt x="298" y="1427"/>
                    <a:pt x="667" y="1642"/>
                  </a:cubicBezTo>
                  <a:cubicBezTo>
                    <a:pt x="777" y="1703"/>
                    <a:pt x="880" y="1732"/>
                    <a:pt x="970" y="1732"/>
                  </a:cubicBezTo>
                  <a:cubicBezTo>
                    <a:pt x="1195" y="1732"/>
                    <a:pt x="1346" y="1554"/>
                    <a:pt x="1346" y="1249"/>
                  </a:cubicBezTo>
                  <a:cubicBezTo>
                    <a:pt x="1346" y="820"/>
                    <a:pt x="1048" y="308"/>
                    <a:pt x="679" y="94"/>
                  </a:cubicBezTo>
                  <a:cubicBezTo>
                    <a:pt x="570" y="31"/>
                    <a:pt x="467" y="1"/>
                    <a:pt x="3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1"/>
            <p:cNvSpPr/>
            <p:nvPr/>
          </p:nvSpPr>
          <p:spPr>
            <a:xfrm>
              <a:off x="2890214" y="-289481"/>
              <a:ext cx="386337" cy="965504"/>
            </a:xfrm>
            <a:custGeom>
              <a:rect b="b" l="l" r="r" t="t"/>
              <a:pathLst>
                <a:path extrusionOk="0" h="7145" w="2859">
                  <a:moveTo>
                    <a:pt x="2858" y="0"/>
                  </a:moveTo>
                  <a:lnTo>
                    <a:pt x="13" y="1632"/>
                  </a:lnTo>
                  <a:lnTo>
                    <a:pt x="1" y="7144"/>
                  </a:lnTo>
                  <a:lnTo>
                    <a:pt x="2858" y="5513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7FC8D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1"/>
            <p:cNvSpPr/>
            <p:nvPr/>
          </p:nvSpPr>
          <p:spPr>
            <a:xfrm>
              <a:off x="2510497" y="-511500"/>
              <a:ext cx="766052" cy="442551"/>
            </a:xfrm>
            <a:custGeom>
              <a:rect b="b" l="l" r="r" t="t"/>
              <a:pathLst>
                <a:path extrusionOk="0" h="3275" w="5669">
                  <a:moveTo>
                    <a:pt x="2846" y="0"/>
                  </a:moveTo>
                  <a:lnTo>
                    <a:pt x="1" y="1643"/>
                  </a:lnTo>
                  <a:lnTo>
                    <a:pt x="2823" y="3275"/>
                  </a:lnTo>
                  <a:lnTo>
                    <a:pt x="5668" y="1643"/>
                  </a:lnTo>
                  <a:lnTo>
                    <a:pt x="2846" y="0"/>
                  </a:lnTo>
                  <a:close/>
                </a:path>
              </a:pathLst>
            </a:custGeom>
            <a:solidFill>
              <a:srgbClr val="77B9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41"/>
            <p:cNvSpPr/>
            <p:nvPr/>
          </p:nvSpPr>
          <p:spPr>
            <a:xfrm>
              <a:off x="2508875" y="-289481"/>
              <a:ext cx="383094" cy="965504"/>
            </a:xfrm>
            <a:custGeom>
              <a:rect b="b" l="l" r="r" t="t"/>
              <a:pathLst>
                <a:path extrusionOk="0" h="7145" w="2835">
                  <a:moveTo>
                    <a:pt x="13" y="0"/>
                  </a:moveTo>
                  <a:lnTo>
                    <a:pt x="1" y="5513"/>
                  </a:lnTo>
                  <a:lnTo>
                    <a:pt x="2823" y="7144"/>
                  </a:lnTo>
                  <a:lnTo>
                    <a:pt x="2835" y="163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72B2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41"/>
            <p:cNvSpPr/>
            <p:nvPr/>
          </p:nvSpPr>
          <p:spPr>
            <a:xfrm>
              <a:off x="3319794" y="1887333"/>
              <a:ext cx="79051" cy="59727"/>
            </a:xfrm>
            <a:custGeom>
              <a:rect b="b" l="l" r="r" t="t"/>
              <a:pathLst>
                <a:path extrusionOk="0" h="442" w="585">
                  <a:moveTo>
                    <a:pt x="584" y="1"/>
                  </a:moveTo>
                  <a:lnTo>
                    <a:pt x="203" y="227"/>
                  </a:lnTo>
                  <a:cubicBezTo>
                    <a:pt x="156" y="322"/>
                    <a:pt x="84" y="393"/>
                    <a:pt x="1" y="441"/>
                  </a:cubicBezTo>
                  <a:lnTo>
                    <a:pt x="394" y="227"/>
                  </a:lnTo>
                  <a:cubicBezTo>
                    <a:pt x="477" y="167"/>
                    <a:pt x="537" y="96"/>
                    <a:pt x="584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1"/>
            <p:cNvSpPr/>
            <p:nvPr/>
          </p:nvSpPr>
          <p:spPr>
            <a:xfrm>
              <a:off x="3347226" y="1847065"/>
              <a:ext cx="62835" cy="70943"/>
            </a:xfrm>
            <a:custGeom>
              <a:rect b="b" l="l" r="r" t="t"/>
              <a:pathLst>
                <a:path extrusionOk="0" h="525" w="465">
                  <a:moveTo>
                    <a:pt x="464" y="1"/>
                  </a:moveTo>
                  <a:lnTo>
                    <a:pt x="83" y="227"/>
                  </a:lnTo>
                  <a:cubicBezTo>
                    <a:pt x="72" y="334"/>
                    <a:pt x="48" y="441"/>
                    <a:pt x="0" y="525"/>
                  </a:cubicBezTo>
                  <a:lnTo>
                    <a:pt x="381" y="299"/>
                  </a:lnTo>
                  <a:cubicBezTo>
                    <a:pt x="429" y="215"/>
                    <a:pt x="453" y="120"/>
                    <a:pt x="464" y="1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1"/>
            <p:cNvSpPr/>
            <p:nvPr/>
          </p:nvSpPr>
          <p:spPr>
            <a:xfrm>
              <a:off x="3353577" y="1785986"/>
              <a:ext cx="58106" cy="91888"/>
            </a:xfrm>
            <a:custGeom>
              <a:rect b="b" l="l" r="r" t="t"/>
              <a:pathLst>
                <a:path extrusionOk="0" h="680" w="430">
                  <a:moveTo>
                    <a:pt x="382" y="0"/>
                  </a:moveTo>
                  <a:lnTo>
                    <a:pt x="1" y="215"/>
                  </a:lnTo>
                  <a:cubicBezTo>
                    <a:pt x="36" y="381"/>
                    <a:pt x="48" y="536"/>
                    <a:pt x="36" y="679"/>
                  </a:cubicBezTo>
                  <a:lnTo>
                    <a:pt x="417" y="453"/>
                  </a:lnTo>
                  <a:cubicBezTo>
                    <a:pt x="429" y="322"/>
                    <a:pt x="417" y="167"/>
                    <a:pt x="382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1"/>
            <p:cNvSpPr/>
            <p:nvPr/>
          </p:nvSpPr>
          <p:spPr>
            <a:xfrm>
              <a:off x="3345604" y="1757068"/>
              <a:ext cx="59592" cy="57971"/>
            </a:xfrm>
            <a:custGeom>
              <a:rect b="b" l="l" r="r" t="t"/>
              <a:pathLst>
                <a:path extrusionOk="0" h="429" w="441">
                  <a:moveTo>
                    <a:pt x="381" y="0"/>
                  </a:moveTo>
                  <a:lnTo>
                    <a:pt x="0" y="226"/>
                  </a:lnTo>
                  <a:cubicBezTo>
                    <a:pt x="24" y="298"/>
                    <a:pt x="48" y="369"/>
                    <a:pt x="60" y="429"/>
                  </a:cubicBezTo>
                  <a:lnTo>
                    <a:pt x="441" y="214"/>
                  </a:lnTo>
                  <a:cubicBezTo>
                    <a:pt x="429" y="143"/>
                    <a:pt x="405" y="72"/>
                    <a:pt x="381" y="0"/>
                  </a:cubicBez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1"/>
            <p:cNvSpPr/>
            <p:nvPr/>
          </p:nvSpPr>
          <p:spPr>
            <a:xfrm>
              <a:off x="2829135" y="230230"/>
              <a:ext cx="568087" cy="1557508"/>
            </a:xfrm>
            <a:custGeom>
              <a:rect b="b" l="l" r="r" t="t"/>
              <a:pathLst>
                <a:path extrusionOk="0" h="11526" w="4204">
                  <a:moveTo>
                    <a:pt x="381" y="0"/>
                  </a:moveTo>
                  <a:lnTo>
                    <a:pt x="0" y="226"/>
                  </a:lnTo>
                  <a:lnTo>
                    <a:pt x="3822" y="11525"/>
                  </a:lnTo>
                  <a:lnTo>
                    <a:pt x="4203" y="11299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D1D1D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1"/>
            <p:cNvSpPr/>
            <p:nvPr/>
          </p:nvSpPr>
          <p:spPr>
            <a:xfrm>
              <a:off x="2798595" y="167395"/>
              <a:ext cx="82159" cy="93510"/>
            </a:xfrm>
            <a:custGeom>
              <a:rect b="b" l="l" r="r" t="t"/>
              <a:pathLst>
                <a:path extrusionOk="0" h="692" w="608">
                  <a:moveTo>
                    <a:pt x="393" y="1"/>
                  </a:moveTo>
                  <a:lnTo>
                    <a:pt x="0" y="215"/>
                  </a:lnTo>
                  <a:cubicBezTo>
                    <a:pt x="95" y="370"/>
                    <a:pt x="167" y="525"/>
                    <a:pt x="226" y="691"/>
                  </a:cubicBezTo>
                  <a:lnTo>
                    <a:pt x="607" y="465"/>
                  </a:lnTo>
                  <a:cubicBezTo>
                    <a:pt x="560" y="298"/>
                    <a:pt x="476" y="144"/>
                    <a:pt x="393" y="1"/>
                  </a:cubicBezTo>
                  <a:close/>
                </a:path>
              </a:pathLst>
            </a:custGeom>
            <a:solidFill>
              <a:srgbClr val="CAC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41"/>
            <p:cNvSpPr/>
            <p:nvPr/>
          </p:nvSpPr>
          <p:spPr>
            <a:xfrm>
              <a:off x="2755083" y="111180"/>
              <a:ext cx="96618" cy="85402"/>
            </a:xfrm>
            <a:custGeom>
              <a:rect b="b" l="l" r="r" t="t"/>
              <a:pathLst>
                <a:path extrusionOk="0" h="632" w="715">
                  <a:moveTo>
                    <a:pt x="382" y="0"/>
                  </a:moveTo>
                  <a:lnTo>
                    <a:pt x="1" y="214"/>
                  </a:lnTo>
                  <a:cubicBezTo>
                    <a:pt x="120" y="333"/>
                    <a:pt x="227" y="476"/>
                    <a:pt x="322" y="631"/>
                  </a:cubicBezTo>
                  <a:lnTo>
                    <a:pt x="715" y="417"/>
                  </a:lnTo>
                  <a:cubicBezTo>
                    <a:pt x="608" y="262"/>
                    <a:pt x="501" y="119"/>
                    <a:pt x="382" y="0"/>
                  </a:cubicBezTo>
                  <a:close/>
                </a:path>
              </a:pathLst>
            </a:custGeom>
            <a:solidFill>
              <a:srgbClr val="CACBC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41"/>
            <p:cNvSpPr/>
            <p:nvPr/>
          </p:nvSpPr>
          <p:spPr>
            <a:xfrm>
              <a:off x="2615088" y="56453"/>
              <a:ext cx="191614" cy="83781"/>
            </a:xfrm>
            <a:custGeom>
              <a:rect b="b" l="l" r="r" t="t"/>
              <a:pathLst>
                <a:path extrusionOk="0" h="620" w="1418">
                  <a:moveTo>
                    <a:pt x="32" y="280"/>
                  </a:moveTo>
                  <a:cubicBezTo>
                    <a:pt x="21" y="285"/>
                    <a:pt x="11" y="291"/>
                    <a:pt x="1" y="298"/>
                  </a:cubicBezTo>
                  <a:lnTo>
                    <a:pt x="32" y="280"/>
                  </a:lnTo>
                  <a:close/>
                  <a:moveTo>
                    <a:pt x="656" y="0"/>
                  </a:moveTo>
                  <a:cubicBezTo>
                    <a:pt x="548" y="0"/>
                    <a:pt x="465" y="24"/>
                    <a:pt x="382" y="72"/>
                  </a:cubicBezTo>
                  <a:lnTo>
                    <a:pt x="32" y="280"/>
                  </a:lnTo>
                  <a:lnTo>
                    <a:pt x="32" y="280"/>
                  </a:lnTo>
                  <a:cubicBezTo>
                    <a:pt x="99" y="244"/>
                    <a:pt x="182" y="226"/>
                    <a:pt x="275" y="226"/>
                  </a:cubicBezTo>
                  <a:cubicBezTo>
                    <a:pt x="406" y="226"/>
                    <a:pt x="560" y="286"/>
                    <a:pt x="703" y="357"/>
                  </a:cubicBezTo>
                  <a:cubicBezTo>
                    <a:pt x="715" y="369"/>
                    <a:pt x="715" y="369"/>
                    <a:pt x="727" y="381"/>
                  </a:cubicBezTo>
                  <a:cubicBezTo>
                    <a:pt x="834" y="441"/>
                    <a:pt x="929" y="524"/>
                    <a:pt x="1037" y="619"/>
                  </a:cubicBezTo>
                  <a:lnTo>
                    <a:pt x="1418" y="393"/>
                  </a:lnTo>
                  <a:cubicBezTo>
                    <a:pt x="1322" y="298"/>
                    <a:pt x="1215" y="215"/>
                    <a:pt x="1108" y="155"/>
                  </a:cubicBezTo>
                  <a:cubicBezTo>
                    <a:pt x="1108" y="155"/>
                    <a:pt x="1096" y="143"/>
                    <a:pt x="1084" y="143"/>
                  </a:cubicBezTo>
                  <a:cubicBezTo>
                    <a:pt x="941" y="60"/>
                    <a:pt x="799" y="12"/>
                    <a:pt x="656" y="0"/>
                  </a:cubicBezTo>
                  <a:close/>
                </a:path>
              </a:pathLst>
            </a:custGeom>
            <a:solidFill>
              <a:srgbClr val="B8B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1"/>
            <p:cNvSpPr/>
            <p:nvPr/>
          </p:nvSpPr>
          <p:spPr>
            <a:xfrm>
              <a:off x="2557252" y="86992"/>
              <a:ext cx="820644" cy="1869659"/>
            </a:xfrm>
            <a:custGeom>
              <a:rect b="b" l="l" r="r" t="t"/>
              <a:pathLst>
                <a:path extrusionOk="0" h="13836" w="6073">
                  <a:moveTo>
                    <a:pt x="691" y="0"/>
                  </a:moveTo>
                  <a:cubicBezTo>
                    <a:pt x="203" y="0"/>
                    <a:pt x="0" y="560"/>
                    <a:pt x="238" y="1251"/>
                  </a:cubicBezTo>
                  <a:lnTo>
                    <a:pt x="4060" y="12550"/>
                  </a:lnTo>
                  <a:cubicBezTo>
                    <a:pt x="4227" y="13050"/>
                    <a:pt x="4584" y="13490"/>
                    <a:pt x="4941" y="13705"/>
                  </a:cubicBezTo>
                  <a:cubicBezTo>
                    <a:pt x="5084" y="13788"/>
                    <a:pt x="5239" y="13836"/>
                    <a:pt x="5382" y="13836"/>
                  </a:cubicBezTo>
                  <a:cubicBezTo>
                    <a:pt x="5870" y="13836"/>
                    <a:pt x="6072" y="13276"/>
                    <a:pt x="5834" y="12585"/>
                  </a:cubicBezTo>
                  <a:lnTo>
                    <a:pt x="2012" y="1286"/>
                  </a:lnTo>
                  <a:cubicBezTo>
                    <a:pt x="1846" y="786"/>
                    <a:pt x="1488" y="346"/>
                    <a:pt x="1131" y="143"/>
                  </a:cubicBezTo>
                  <a:cubicBezTo>
                    <a:pt x="988" y="60"/>
                    <a:pt x="834" y="12"/>
                    <a:pt x="691" y="0"/>
                  </a:cubicBezTo>
                  <a:close/>
                </a:path>
              </a:pathLst>
            </a:custGeom>
            <a:solidFill>
              <a:srgbClr val="BFC1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41"/>
            <p:cNvSpPr/>
            <p:nvPr/>
          </p:nvSpPr>
          <p:spPr>
            <a:xfrm>
              <a:off x="2619952" y="161314"/>
              <a:ext cx="181885" cy="234180"/>
            </a:xfrm>
            <a:custGeom>
              <a:rect b="b" l="l" r="r" t="t"/>
              <a:pathLst>
                <a:path extrusionOk="0" h="1733" w="1346">
                  <a:moveTo>
                    <a:pt x="369" y="0"/>
                  </a:moveTo>
                  <a:cubicBezTo>
                    <a:pt x="149" y="0"/>
                    <a:pt x="1" y="172"/>
                    <a:pt x="1" y="474"/>
                  </a:cubicBezTo>
                  <a:cubicBezTo>
                    <a:pt x="1" y="903"/>
                    <a:pt x="298" y="1427"/>
                    <a:pt x="667" y="1641"/>
                  </a:cubicBezTo>
                  <a:cubicBezTo>
                    <a:pt x="773" y="1703"/>
                    <a:pt x="875" y="1732"/>
                    <a:pt x="965" y="1732"/>
                  </a:cubicBezTo>
                  <a:cubicBezTo>
                    <a:pt x="1189" y="1732"/>
                    <a:pt x="1346" y="1554"/>
                    <a:pt x="1346" y="1248"/>
                  </a:cubicBezTo>
                  <a:cubicBezTo>
                    <a:pt x="1346" y="832"/>
                    <a:pt x="1048" y="308"/>
                    <a:pt x="679" y="93"/>
                  </a:cubicBezTo>
                  <a:cubicBezTo>
                    <a:pt x="567" y="30"/>
                    <a:pt x="462" y="0"/>
                    <a:pt x="369" y="0"/>
                  </a:cubicBezTo>
                  <a:close/>
                </a:path>
              </a:pathLst>
            </a:custGeom>
            <a:solidFill>
              <a:srgbClr val="B3B4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41"/>
            <p:cNvSpPr/>
            <p:nvPr/>
          </p:nvSpPr>
          <p:spPr>
            <a:xfrm>
              <a:off x="3126692" y="1661125"/>
              <a:ext cx="182020" cy="234180"/>
            </a:xfrm>
            <a:custGeom>
              <a:rect b="b" l="l" r="r" t="t"/>
              <a:pathLst>
                <a:path extrusionOk="0" h="1733" w="1347">
                  <a:moveTo>
                    <a:pt x="377" y="0"/>
                  </a:moveTo>
                  <a:cubicBezTo>
                    <a:pt x="152" y="0"/>
                    <a:pt x="1" y="179"/>
                    <a:pt x="1" y="484"/>
                  </a:cubicBezTo>
                  <a:cubicBezTo>
                    <a:pt x="1" y="901"/>
                    <a:pt x="299" y="1425"/>
                    <a:pt x="668" y="1639"/>
                  </a:cubicBezTo>
                  <a:cubicBezTo>
                    <a:pt x="777" y="1702"/>
                    <a:pt x="880" y="1732"/>
                    <a:pt x="972" y="1732"/>
                  </a:cubicBezTo>
                  <a:cubicBezTo>
                    <a:pt x="1192" y="1732"/>
                    <a:pt x="1346" y="1560"/>
                    <a:pt x="1346" y="1258"/>
                  </a:cubicBezTo>
                  <a:cubicBezTo>
                    <a:pt x="1346" y="829"/>
                    <a:pt x="1049" y="305"/>
                    <a:pt x="680" y="91"/>
                  </a:cubicBezTo>
                  <a:cubicBezTo>
                    <a:pt x="570" y="29"/>
                    <a:pt x="467" y="0"/>
                    <a:pt x="377" y="0"/>
                  </a:cubicBezTo>
                  <a:close/>
                </a:path>
              </a:pathLst>
            </a:custGeom>
            <a:solidFill>
              <a:srgbClr val="B3B4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" name="Google Shape;644;p41"/>
          <p:cNvSpPr/>
          <p:nvPr/>
        </p:nvSpPr>
        <p:spPr>
          <a:xfrm>
            <a:off x="3054750" y="2745970"/>
            <a:ext cx="120800" cy="392530"/>
          </a:xfrm>
          <a:custGeom>
            <a:rect b="b" l="l" r="r" t="t"/>
            <a:pathLst>
              <a:path extrusionOk="0" h="5555" w="894">
                <a:moveTo>
                  <a:pt x="13" y="0"/>
                </a:moveTo>
                <a:lnTo>
                  <a:pt x="1" y="5382"/>
                </a:lnTo>
                <a:cubicBezTo>
                  <a:pt x="13" y="5394"/>
                  <a:pt x="25" y="5406"/>
                  <a:pt x="36" y="5406"/>
                </a:cubicBezTo>
                <a:cubicBezTo>
                  <a:pt x="205" y="5503"/>
                  <a:pt x="434" y="5555"/>
                  <a:pt x="662" y="5555"/>
                </a:cubicBezTo>
                <a:cubicBezTo>
                  <a:pt x="740" y="5555"/>
                  <a:pt x="818" y="5549"/>
                  <a:pt x="894" y="5536"/>
                </a:cubicBezTo>
                <a:lnTo>
                  <a:pt x="894" y="155"/>
                </a:lnTo>
                <a:cubicBezTo>
                  <a:pt x="826" y="163"/>
                  <a:pt x="756" y="168"/>
                  <a:pt x="685" y="168"/>
                </a:cubicBezTo>
                <a:cubicBezTo>
                  <a:pt x="457" y="168"/>
                  <a:pt x="221" y="121"/>
                  <a:pt x="48" y="12"/>
                </a:cubicBezTo>
                <a:cubicBezTo>
                  <a:pt x="36" y="12"/>
                  <a:pt x="25" y="0"/>
                  <a:pt x="13" y="0"/>
                </a:cubicBezTo>
                <a:close/>
              </a:path>
            </a:pathLst>
          </a:custGeom>
          <a:solidFill>
            <a:srgbClr val="79BDC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41"/>
          <p:cNvSpPr/>
          <p:nvPr/>
        </p:nvSpPr>
        <p:spPr>
          <a:xfrm rot="-2949886">
            <a:off x="1968824" y="2666977"/>
            <a:ext cx="335798" cy="404187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41"/>
          <p:cNvSpPr/>
          <p:nvPr/>
        </p:nvSpPr>
        <p:spPr>
          <a:xfrm>
            <a:off x="3368754" y="4484609"/>
            <a:ext cx="263576" cy="238844"/>
          </a:xfrm>
          <a:custGeom>
            <a:rect b="b" l="l" r="r" t="t"/>
            <a:pathLst>
              <a:path extrusionOk="0" h="2762" w="3048">
                <a:moveTo>
                  <a:pt x="1434" y="0"/>
                </a:moveTo>
                <a:cubicBezTo>
                  <a:pt x="1406" y="0"/>
                  <a:pt x="1379" y="1"/>
                  <a:pt x="1352" y="3"/>
                </a:cubicBezTo>
                <a:cubicBezTo>
                  <a:pt x="617" y="18"/>
                  <a:pt x="0" y="765"/>
                  <a:pt x="84" y="1495"/>
                </a:cubicBezTo>
                <a:cubicBezTo>
                  <a:pt x="165" y="2198"/>
                  <a:pt x="847" y="2762"/>
                  <a:pt x="1552" y="2762"/>
                </a:cubicBezTo>
                <a:cubicBezTo>
                  <a:pt x="1579" y="2762"/>
                  <a:pt x="1605" y="2761"/>
                  <a:pt x="1631" y="2759"/>
                </a:cubicBezTo>
                <a:cubicBezTo>
                  <a:pt x="2384" y="2714"/>
                  <a:pt x="3047" y="2023"/>
                  <a:pt x="3037" y="1269"/>
                </a:cubicBezTo>
                <a:cubicBezTo>
                  <a:pt x="3027" y="543"/>
                  <a:pt x="2169" y="0"/>
                  <a:pt x="143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41"/>
          <p:cNvSpPr/>
          <p:nvPr/>
        </p:nvSpPr>
        <p:spPr>
          <a:xfrm>
            <a:off x="8306251" y="2097076"/>
            <a:ext cx="425822" cy="409499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41"/>
          <p:cNvSpPr/>
          <p:nvPr/>
        </p:nvSpPr>
        <p:spPr>
          <a:xfrm flipH="1" rot="-9049458">
            <a:off x="1518021" y="1725926"/>
            <a:ext cx="173198" cy="208472"/>
          </a:xfrm>
          <a:custGeom>
            <a:rect b="b" l="l" r="r" t="t"/>
            <a:pathLst>
              <a:path extrusionOk="0" h="4143" w="3442">
                <a:moveTo>
                  <a:pt x="1943" y="0"/>
                </a:moveTo>
                <a:cubicBezTo>
                  <a:pt x="1302" y="0"/>
                  <a:pt x="627" y="453"/>
                  <a:pt x="351" y="1210"/>
                </a:cubicBezTo>
                <a:cubicBezTo>
                  <a:pt x="131" y="1814"/>
                  <a:pt x="0" y="2484"/>
                  <a:pt x="197" y="3096"/>
                </a:cubicBezTo>
                <a:cubicBezTo>
                  <a:pt x="378" y="3661"/>
                  <a:pt x="910" y="4143"/>
                  <a:pt x="1491" y="4143"/>
                </a:cubicBezTo>
                <a:cubicBezTo>
                  <a:pt x="1540" y="4143"/>
                  <a:pt x="1588" y="4140"/>
                  <a:pt x="1637" y="4133"/>
                </a:cubicBezTo>
                <a:cubicBezTo>
                  <a:pt x="2149" y="4061"/>
                  <a:pt x="2541" y="3639"/>
                  <a:pt x="2815" y="3201"/>
                </a:cubicBezTo>
                <a:cubicBezTo>
                  <a:pt x="3195" y="2591"/>
                  <a:pt x="3441" y="1846"/>
                  <a:pt x="3256" y="1151"/>
                </a:cubicBezTo>
                <a:cubicBezTo>
                  <a:pt x="3042" y="350"/>
                  <a:pt x="2506" y="0"/>
                  <a:pt x="1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41"/>
          <p:cNvSpPr/>
          <p:nvPr/>
        </p:nvSpPr>
        <p:spPr>
          <a:xfrm rot="4077081">
            <a:off x="2433156" y="3331019"/>
            <a:ext cx="252842" cy="243150"/>
          </a:xfrm>
          <a:custGeom>
            <a:rect b="b" l="l" r="r" t="t"/>
            <a:pathLst>
              <a:path extrusionOk="0" h="4641" w="4826">
                <a:moveTo>
                  <a:pt x="2403" y="1"/>
                </a:moveTo>
                <a:cubicBezTo>
                  <a:pt x="2133" y="1"/>
                  <a:pt x="1873" y="55"/>
                  <a:pt x="1653" y="173"/>
                </a:cubicBezTo>
                <a:cubicBezTo>
                  <a:pt x="607" y="738"/>
                  <a:pt x="1" y="2078"/>
                  <a:pt x="394" y="3200"/>
                </a:cubicBezTo>
                <a:cubicBezTo>
                  <a:pt x="693" y="4052"/>
                  <a:pt x="1593" y="4641"/>
                  <a:pt x="2475" y="4641"/>
                </a:cubicBezTo>
                <a:cubicBezTo>
                  <a:pt x="2754" y="4641"/>
                  <a:pt x="3032" y="4582"/>
                  <a:pt x="3288" y="4452"/>
                </a:cubicBezTo>
                <a:cubicBezTo>
                  <a:pt x="3625" y="4282"/>
                  <a:pt x="3909" y="4014"/>
                  <a:pt x="4129" y="3707"/>
                </a:cubicBezTo>
                <a:cubicBezTo>
                  <a:pt x="4682" y="2936"/>
                  <a:pt x="4826" y="1845"/>
                  <a:pt x="4352" y="1024"/>
                </a:cubicBezTo>
                <a:cubicBezTo>
                  <a:pt x="4003" y="419"/>
                  <a:pt x="3158" y="1"/>
                  <a:pt x="24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41"/>
          <p:cNvSpPr/>
          <p:nvPr/>
        </p:nvSpPr>
        <p:spPr>
          <a:xfrm>
            <a:off x="7693049" y="1516324"/>
            <a:ext cx="474591" cy="447087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41"/>
          <p:cNvSpPr/>
          <p:nvPr/>
        </p:nvSpPr>
        <p:spPr>
          <a:xfrm rot="-8100000">
            <a:off x="1751998" y="3399693"/>
            <a:ext cx="112302" cy="105794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41"/>
          <p:cNvSpPr/>
          <p:nvPr/>
        </p:nvSpPr>
        <p:spPr>
          <a:xfrm rot="2569324">
            <a:off x="2138213" y="2323372"/>
            <a:ext cx="112321" cy="105812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3" name="Google Shape;653;p41"/>
          <p:cNvGrpSpPr/>
          <p:nvPr/>
        </p:nvGrpSpPr>
        <p:grpSpPr>
          <a:xfrm flipH="1" rot="-1055815">
            <a:off x="3650713" y="1287276"/>
            <a:ext cx="675186" cy="2059115"/>
            <a:chOff x="4964550" y="3329725"/>
            <a:chExt cx="311350" cy="949525"/>
          </a:xfrm>
        </p:grpSpPr>
        <p:sp>
          <p:nvSpPr>
            <p:cNvPr id="654" name="Google Shape;654;p41"/>
            <p:cNvSpPr/>
            <p:nvPr/>
          </p:nvSpPr>
          <p:spPr>
            <a:xfrm>
              <a:off x="4964550" y="3518275"/>
              <a:ext cx="101600" cy="101600"/>
            </a:xfrm>
            <a:custGeom>
              <a:rect b="b" l="l" r="r" t="t"/>
              <a:pathLst>
                <a:path extrusionOk="0" h="4064" w="4064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1"/>
            <p:cNvSpPr/>
            <p:nvPr/>
          </p:nvSpPr>
          <p:spPr>
            <a:xfrm>
              <a:off x="4968275" y="3413275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5" y="0"/>
                  </a:moveTo>
                  <a:cubicBezTo>
                    <a:pt x="683" y="0"/>
                    <a:pt x="0" y="682"/>
                    <a:pt x="0" y="1523"/>
                  </a:cubicBezTo>
                  <a:cubicBezTo>
                    <a:pt x="0" y="2365"/>
                    <a:pt x="683" y="3048"/>
                    <a:pt x="1525" y="3048"/>
                  </a:cubicBezTo>
                  <a:cubicBezTo>
                    <a:pt x="2365" y="3048"/>
                    <a:pt x="3048" y="2365"/>
                    <a:pt x="3048" y="1523"/>
                  </a:cubicBezTo>
                  <a:cubicBezTo>
                    <a:pt x="3048" y="682"/>
                    <a:pt x="2365" y="0"/>
                    <a:pt x="15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1"/>
            <p:cNvSpPr/>
            <p:nvPr/>
          </p:nvSpPr>
          <p:spPr>
            <a:xfrm>
              <a:off x="5015350" y="3646500"/>
              <a:ext cx="76175" cy="76200"/>
            </a:xfrm>
            <a:custGeom>
              <a:rect b="b" l="l" r="r" t="t"/>
              <a:pathLst>
                <a:path extrusionOk="0" h="3048" w="3047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1"/>
            <p:cNvSpPr/>
            <p:nvPr/>
          </p:nvSpPr>
          <p:spPr>
            <a:xfrm>
              <a:off x="5075000" y="3738200"/>
              <a:ext cx="76200" cy="76200"/>
            </a:xfrm>
            <a:custGeom>
              <a:rect b="b" l="l" r="r" t="t"/>
              <a:pathLst>
                <a:path extrusionOk="0" h="3048" w="3048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1"/>
            <p:cNvSpPr/>
            <p:nvPr/>
          </p:nvSpPr>
          <p:spPr>
            <a:xfrm>
              <a:off x="5145975" y="383577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1"/>
            <p:cNvSpPr/>
            <p:nvPr/>
          </p:nvSpPr>
          <p:spPr>
            <a:xfrm>
              <a:off x="5187050" y="3913225"/>
              <a:ext cx="59300" cy="59275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41"/>
            <p:cNvSpPr/>
            <p:nvPr/>
          </p:nvSpPr>
          <p:spPr>
            <a:xfrm>
              <a:off x="5225125" y="4005375"/>
              <a:ext cx="42375" cy="42325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41"/>
            <p:cNvSpPr/>
            <p:nvPr/>
          </p:nvSpPr>
          <p:spPr>
            <a:xfrm>
              <a:off x="5233550" y="4080125"/>
              <a:ext cx="42350" cy="42325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1"/>
            <p:cNvSpPr/>
            <p:nvPr/>
          </p:nvSpPr>
          <p:spPr>
            <a:xfrm>
              <a:off x="5229800" y="4160375"/>
              <a:ext cx="42325" cy="42325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41"/>
            <p:cNvSpPr/>
            <p:nvPr/>
          </p:nvSpPr>
          <p:spPr>
            <a:xfrm>
              <a:off x="5212400" y="4236900"/>
              <a:ext cx="42350" cy="42350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41"/>
            <p:cNvSpPr/>
            <p:nvPr/>
          </p:nvSpPr>
          <p:spPr>
            <a:xfrm>
              <a:off x="4992175" y="3329725"/>
              <a:ext cx="59250" cy="59250"/>
            </a:xfrm>
            <a:custGeom>
              <a:rect b="b" l="l" r="r" t="t"/>
              <a:pathLst>
                <a:path extrusionOk="0" h="2370" w="2370">
                  <a:moveTo>
                    <a:pt x="1185" y="0"/>
                  </a:moveTo>
                  <a:cubicBezTo>
                    <a:pt x="530" y="0"/>
                    <a:pt x="1" y="531"/>
                    <a:pt x="1" y="1185"/>
                  </a:cubicBezTo>
                  <a:cubicBezTo>
                    <a:pt x="1" y="1840"/>
                    <a:pt x="530" y="2369"/>
                    <a:pt x="1185" y="2369"/>
                  </a:cubicBezTo>
                  <a:cubicBezTo>
                    <a:pt x="1839" y="2369"/>
                    <a:pt x="2370" y="1840"/>
                    <a:pt x="2370" y="1185"/>
                  </a:cubicBezTo>
                  <a:cubicBezTo>
                    <a:pt x="2370" y="531"/>
                    <a:pt x="1839" y="0"/>
                    <a:pt x="11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5" name="Google Shape;665;p41"/>
          <p:cNvSpPr/>
          <p:nvPr/>
        </p:nvSpPr>
        <p:spPr>
          <a:xfrm rot="-8100000">
            <a:off x="7967523" y="3468193"/>
            <a:ext cx="112302" cy="105794"/>
          </a:xfrm>
          <a:custGeom>
            <a:rect b="b" l="l" r="r" t="t"/>
            <a:pathLst>
              <a:path extrusionOk="0" h="10989" w="11665">
                <a:moveTo>
                  <a:pt x="7985" y="1"/>
                </a:moveTo>
                <a:cubicBezTo>
                  <a:pt x="5453" y="1"/>
                  <a:pt x="2307" y="1815"/>
                  <a:pt x="1177" y="3510"/>
                </a:cubicBezTo>
                <a:cubicBezTo>
                  <a:pt x="1" y="5273"/>
                  <a:pt x="369" y="7831"/>
                  <a:pt x="1846" y="9350"/>
                </a:cubicBezTo>
                <a:cubicBezTo>
                  <a:pt x="2902" y="10437"/>
                  <a:pt x="4421" y="10989"/>
                  <a:pt x="5942" y="10989"/>
                </a:cubicBezTo>
                <a:cubicBezTo>
                  <a:pt x="6548" y="10989"/>
                  <a:pt x="7154" y="10902"/>
                  <a:pt x="7731" y="10726"/>
                </a:cubicBezTo>
                <a:cubicBezTo>
                  <a:pt x="8592" y="10463"/>
                  <a:pt x="9413" y="10010"/>
                  <a:pt x="9996" y="9324"/>
                </a:cubicBezTo>
                <a:cubicBezTo>
                  <a:pt x="10748" y="8439"/>
                  <a:pt x="11040" y="7261"/>
                  <a:pt x="11258" y="6121"/>
                </a:cubicBezTo>
                <a:cubicBezTo>
                  <a:pt x="11491" y="4902"/>
                  <a:pt x="11665" y="3628"/>
                  <a:pt x="11328" y="2434"/>
                </a:cubicBezTo>
                <a:cubicBezTo>
                  <a:pt x="10830" y="668"/>
                  <a:pt x="9520" y="1"/>
                  <a:pt x="798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50"/>
          <p:cNvSpPr/>
          <p:nvPr/>
        </p:nvSpPr>
        <p:spPr>
          <a:xfrm>
            <a:off x="975600" y="1541950"/>
            <a:ext cx="3926700" cy="17919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5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 OF ROV</a:t>
            </a:r>
            <a:endParaRPr/>
          </a:p>
        </p:txBody>
      </p:sp>
      <p:sp>
        <p:nvSpPr>
          <p:cNvPr id="760" name="Google Shape;760;p50"/>
          <p:cNvSpPr txBox="1"/>
          <p:nvPr>
            <p:ph idx="1" type="subTitle"/>
          </p:nvPr>
        </p:nvSpPr>
        <p:spPr>
          <a:xfrm>
            <a:off x="1024800" y="1690550"/>
            <a:ext cx="37887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HYBRID ROV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Have more special ability than other ROV because has autonomous feature.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Ex : Saab Seaeye Sabertooth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t/>
            </a:r>
            <a:endParaRPr/>
          </a:p>
        </p:txBody>
      </p:sp>
      <p:pic>
        <p:nvPicPr>
          <p:cNvPr id="761" name="Google Shape;76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4700" y="1170125"/>
            <a:ext cx="3936900" cy="26180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51"/>
          <p:cNvSpPr/>
          <p:nvPr/>
        </p:nvSpPr>
        <p:spPr>
          <a:xfrm>
            <a:off x="2052600" y="1323400"/>
            <a:ext cx="5038800" cy="2497500"/>
          </a:xfrm>
          <a:prstGeom prst="roundRect">
            <a:avLst>
              <a:gd fmla="val 489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p51"/>
          <p:cNvSpPr/>
          <p:nvPr/>
        </p:nvSpPr>
        <p:spPr>
          <a:xfrm>
            <a:off x="4005241" y="1561600"/>
            <a:ext cx="1133700" cy="110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Preahvihear"/>
              <a:ea typeface="Preahvihear"/>
              <a:cs typeface="Preahvihear"/>
              <a:sym typeface="Preahvihear"/>
            </a:endParaRPr>
          </a:p>
        </p:txBody>
      </p:sp>
      <p:sp>
        <p:nvSpPr>
          <p:cNvPr id="768" name="Google Shape;768;p51"/>
          <p:cNvSpPr txBox="1"/>
          <p:nvPr>
            <p:ph type="title"/>
          </p:nvPr>
        </p:nvSpPr>
        <p:spPr>
          <a:xfrm>
            <a:off x="2233950" y="2703050"/>
            <a:ext cx="4676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COMPONENTS </a:t>
            </a:r>
            <a:r>
              <a:rPr lang="en"/>
              <a:t>OF ROV</a:t>
            </a:r>
            <a:endParaRPr/>
          </a:p>
        </p:txBody>
      </p:sp>
      <p:sp>
        <p:nvSpPr>
          <p:cNvPr id="769" name="Google Shape;769;p51"/>
          <p:cNvSpPr txBox="1"/>
          <p:nvPr>
            <p:ph idx="2" type="title"/>
          </p:nvPr>
        </p:nvSpPr>
        <p:spPr>
          <a:xfrm>
            <a:off x="4021750" y="1716725"/>
            <a:ext cx="1100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/>
              <a:t>2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3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52"/>
          <p:cNvSpPr txBox="1"/>
          <p:nvPr>
            <p:ph idx="13" type="subTitle"/>
          </p:nvPr>
        </p:nvSpPr>
        <p:spPr>
          <a:xfrm>
            <a:off x="829650" y="3655650"/>
            <a:ext cx="2688600" cy="11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 &amp; TRANSMISSION</a:t>
            </a:r>
            <a:endParaRPr/>
          </a:p>
        </p:txBody>
      </p:sp>
      <p:sp>
        <p:nvSpPr>
          <p:cNvPr id="775" name="Google Shape;775;p52"/>
          <p:cNvSpPr txBox="1"/>
          <p:nvPr>
            <p:ph idx="7" type="subTitle"/>
          </p:nvPr>
        </p:nvSpPr>
        <p:spPr>
          <a:xfrm>
            <a:off x="829638" y="1972700"/>
            <a:ext cx="21120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HULL DESIGN</a:t>
            </a:r>
            <a:endParaRPr/>
          </a:p>
        </p:txBody>
      </p:sp>
      <p:sp>
        <p:nvSpPr>
          <p:cNvPr id="776" name="Google Shape;776;p52"/>
          <p:cNvSpPr txBox="1"/>
          <p:nvPr>
            <p:ph idx="8" type="subTitle"/>
          </p:nvPr>
        </p:nvSpPr>
        <p:spPr>
          <a:xfrm>
            <a:off x="3569238" y="2726550"/>
            <a:ext cx="2107500" cy="48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PROPULSION</a:t>
            </a:r>
            <a:endParaRPr/>
          </a:p>
        </p:txBody>
      </p:sp>
      <p:sp>
        <p:nvSpPr>
          <p:cNvPr id="777" name="Google Shape;777;p52"/>
          <p:cNvSpPr txBox="1"/>
          <p:nvPr>
            <p:ph idx="9" type="subTitle"/>
          </p:nvPr>
        </p:nvSpPr>
        <p:spPr>
          <a:xfrm>
            <a:off x="6249800" y="3627800"/>
            <a:ext cx="2107500" cy="116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NAVIGATION SYSTEM &amp; CONTROL</a:t>
            </a:r>
            <a:endParaRPr/>
          </a:p>
        </p:txBody>
      </p:sp>
      <p:sp>
        <p:nvSpPr>
          <p:cNvPr id="778" name="Google Shape;778;p52"/>
          <p:cNvSpPr txBox="1"/>
          <p:nvPr>
            <p:ph idx="14" type="subTitle"/>
          </p:nvPr>
        </p:nvSpPr>
        <p:spPr>
          <a:xfrm>
            <a:off x="6202350" y="2186850"/>
            <a:ext cx="2324400" cy="76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MANAGEMENT</a:t>
            </a:r>
            <a:endParaRPr/>
          </a:p>
        </p:txBody>
      </p:sp>
      <p:sp>
        <p:nvSpPr>
          <p:cNvPr id="779" name="Google Shape;779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COMPONENTS IN ROV</a:t>
            </a:r>
            <a:endParaRPr/>
          </a:p>
        </p:txBody>
      </p:sp>
      <p:grpSp>
        <p:nvGrpSpPr>
          <p:cNvPr id="780" name="Google Shape;780;p52"/>
          <p:cNvGrpSpPr/>
          <p:nvPr/>
        </p:nvGrpSpPr>
        <p:grpSpPr>
          <a:xfrm>
            <a:off x="4396746" y="1972704"/>
            <a:ext cx="452507" cy="515914"/>
            <a:chOff x="2518321" y="1732216"/>
            <a:chExt cx="452507" cy="515914"/>
          </a:xfrm>
        </p:grpSpPr>
        <p:grpSp>
          <p:nvGrpSpPr>
            <p:cNvPr id="781" name="Google Shape;781;p52"/>
            <p:cNvGrpSpPr/>
            <p:nvPr/>
          </p:nvGrpSpPr>
          <p:grpSpPr>
            <a:xfrm>
              <a:off x="2518321" y="1732216"/>
              <a:ext cx="452507" cy="515914"/>
              <a:chOff x="1756321" y="1732216"/>
              <a:chExt cx="452507" cy="515914"/>
            </a:xfrm>
          </p:grpSpPr>
          <p:sp>
            <p:nvSpPr>
              <p:cNvPr id="782" name="Google Shape;782;p52"/>
              <p:cNvSpPr/>
              <p:nvPr/>
            </p:nvSpPr>
            <p:spPr>
              <a:xfrm>
                <a:off x="1756321" y="1732216"/>
                <a:ext cx="452507" cy="515914"/>
              </a:xfrm>
              <a:custGeom>
                <a:rect b="b" l="l" r="r" t="t"/>
                <a:pathLst>
                  <a:path extrusionOk="0" h="16111" w="14132">
                    <a:moveTo>
                      <a:pt x="1" y="1"/>
                    </a:moveTo>
                    <a:cubicBezTo>
                      <a:pt x="2" y="828"/>
                      <a:pt x="3" y="1657"/>
                      <a:pt x="3" y="2484"/>
                    </a:cubicBezTo>
                    <a:cubicBezTo>
                      <a:pt x="3" y="6921"/>
                      <a:pt x="3" y="11358"/>
                      <a:pt x="3" y="15795"/>
                    </a:cubicBezTo>
                    <a:cubicBezTo>
                      <a:pt x="3" y="15900"/>
                      <a:pt x="2" y="16005"/>
                      <a:pt x="1" y="16109"/>
                    </a:cubicBezTo>
                    <a:lnTo>
                      <a:pt x="11305" y="16109"/>
                    </a:lnTo>
                    <a:cubicBezTo>
                      <a:pt x="11305" y="16063"/>
                      <a:pt x="11304" y="16015"/>
                      <a:pt x="11303" y="15968"/>
                    </a:cubicBezTo>
                    <a:cubicBezTo>
                      <a:pt x="11301" y="15640"/>
                      <a:pt x="11301" y="15640"/>
                      <a:pt x="10969" y="15640"/>
                    </a:cubicBezTo>
                    <a:lnTo>
                      <a:pt x="781" y="15640"/>
                    </a:lnTo>
                    <a:cubicBezTo>
                      <a:pt x="441" y="15640"/>
                      <a:pt x="441" y="15639"/>
                      <a:pt x="441" y="15299"/>
                    </a:cubicBezTo>
                    <a:cubicBezTo>
                      <a:pt x="440" y="10471"/>
                      <a:pt x="440" y="5642"/>
                      <a:pt x="441" y="813"/>
                    </a:cubicBezTo>
                    <a:cubicBezTo>
                      <a:pt x="441" y="470"/>
                      <a:pt x="441" y="470"/>
                      <a:pt x="779" y="470"/>
                    </a:cubicBezTo>
                    <a:lnTo>
                      <a:pt x="13337" y="470"/>
                    </a:lnTo>
                    <a:cubicBezTo>
                      <a:pt x="13692" y="470"/>
                      <a:pt x="13692" y="470"/>
                      <a:pt x="13692" y="828"/>
                    </a:cubicBezTo>
                    <a:cubicBezTo>
                      <a:pt x="13692" y="5605"/>
                      <a:pt x="13692" y="10381"/>
                      <a:pt x="13692" y="15158"/>
                    </a:cubicBezTo>
                    <a:cubicBezTo>
                      <a:pt x="13692" y="15613"/>
                      <a:pt x="13723" y="15641"/>
                      <a:pt x="13409" y="15641"/>
                    </a:cubicBezTo>
                    <a:cubicBezTo>
                      <a:pt x="13366" y="15641"/>
                      <a:pt x="13316" y="15640"/>
                      <a:pt x="13259" y="15640"/>
                    </a:cubicBezTo>
                    <a:cubicBezTo>
                      <a:pt x="13243" y="15640"/>
                      <a:pt x="13227" y="15640"/>
                      <a:pt x="13210" y="15640"/>
                    </a:cubicBezTo>
                    <a:cubicBezTo>
                      <a:pt x="13198" y="15640"/>
                      <a:pt x="13186" y="15640"/>
                      <a:pt x="13174" y="15640"/>
                    </a:cubicBezTo>
                    <a:cubicBezTo>
                      <a:pt x="13120" y="15640"/>
                      <a:pt x="13073" y="15640"/>
                      <a:pt x="13032" y="15640"/>
                    </a:cubicBezTo>
                    <a:cubicBezTo>
                      <a:pt x="12717" y="15640"/>
                      <a:pt x="12751" y="15666"/>
                      <a:pt x="12750" y="16110"/>
                    </a:cubicBezTo>
                    <a:cubicBezTo>
                      <a:pt x="13210" y="16110"/>
                      <a:pt x="13671" y="16110"/>
                      <a:pt x="14132" y="16109"/>
                    </a:cubicBezTo>
                    <a:cubicBezTo>
                      <a:pt x="14131" y="15282"/>
                      <a:pt x="14130" y="14454"/>
                      <a:pt x="14130" y="13627"/>
                    </a:cubicBezTo>
                    <a:cubicBezTo>
                      <a:pt x="14128" y="9189"/>
                      <a:pt x="14130" y="4752"/>
                      <a:pt x="14130" y="315"/>
                    </a:cubicBezTo>
                    <a:cubicBezTo>
                      <a:pt x="14130" y="211"/>
                      <a:pt x="14131" y="106"/>
                      <a:pt x="14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3" name="Google Shape;783;p52"/>
              <p:cNvSpPr/>
              <p:nvPr/>
            </p:nvSpPr>
            <p:spPr>
              <a:xfrm>
                <a:off x="2133356" y="2233080"/>
                <a:ext cx="15145" cy="15051"/>
              </a:xfrm>
              <a:custGeom>
                <a:rect b="b" l="l" r="r" t="t"/>
                <a:pathLst>
                  <a:path extrusionOk="0" h="470" w="473">
                    <a:moveTo>
                      <a:pt x="199" y="0"/>
                    </a:moveTo>
                    <a:cubicBezTo>
                      <a:pt x="107" y="0"/>
                      <a:pt x="16" y="8"/>
                      <a:pt x="8" y="143"/>
                    </a:cubicBezTo>
                    <a:cubicBezTo>
                      <a:pt x="2" y="251"/>
                      <a:pt x="3" y="360"/>
                      <a:pt x="1" y="469"/>
                    </a:cubicBezTo>
                    <a:lnTo>
                      <a:pt x="473" y="469"/>
                    </a:lnTo>
                    <a:cubicBezTo>
                      <a:pt x="471" y="360"/>
                      <a:pt x="472" y="251"/>
                      <a:pt x="466" y="143"/>
                    </a:cubicBezTo>
                    <a:cubicBezTo>
                      <a:pt x="457" y="8"/>
                      <a:pt x="367" y="0"/>
                      <a:pt x="274" y="0"/>
                    </a:cubicBezTo>
                    <a:cubicBezTo>
                      <a:pt x="262" y="0"/>
                      <a:pt x="249" y="0"/>
                      <a:pt x="237" y="0"/>
                    </a:cubicBezTo>
                    <a:cubicBezTo>
                      <a:pt x="224" y="0"/>
                      <a:pt x="212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84" name="Google Shape;784;p52"/>
            <p:cNvGrpSpPr/>
            <p:nvPr/>
          </p:nvGrpSpPr>
          <p:grpSpPr>
            <a:xfrm>
              <a:off x="2546466" y="1763567"/>
              <a:ext cx="396312" cy="453311"/>
              <a:chOff x="2546466" y="1763567"/>
              <a:chExt cx="396312" cy="453311"/>
            </a:xfrm>
          </p:grpSpPr>
          <p:sp>
            <p:nvSpPr>
              <p:cNvPr id="785" name="Google Shape;785;p52"/>
              <p:cNvSpPr/>
              <p:nvPr/>
            </p:nvSpPr>
            <p:spPr>
              <a:xfrm>
                <a:off x="2546466" y="1919484"/>
                <a:ext cx="396312" cy="143589"/>
              </a:xfrm>
              <a:custGeom>
                <a:rect b="b" l="l" r="r" t="t"/>
                <a:pathLst>
                  <a:path extrusionOk="0" h="4484" w="12377">
                    <a:moveTo>
                      <a:pt x="5201" y="1"/>
                    </a:moveTo>
                    <a:cubicBezTo>
                      <a:pt x="5186" y="2"/>
                      <a:pt x="5172" y="3"/>
                      <a:pt x="5158" y="4"/>
                    </a:cubicBezTo>
                    <a:cubicBezTo>
                      <a:pt x="5140" y="46"/>
                      <a:pt x="5119" y="89"/>
                      <a:pt x="5105" y="132"/>
                    </a:cubicBezTo>
                    <a:cubicBezTo>
                      <a:pt x="4814" y="980"/>
                      <a:pt x="4526" y="1828"/>
                      <a:pt x="4236" y="2676"/>
                    </a:cubicBezTo>
                    <a:cubicBezTo>
                      <a:pt x="4152" y="2925"/>
                      <a:pt x="4146" y="2932"/>
                      <a:pt x="3880" y="2932"/>
                    </a:cubicBezTo>
                    <a:lnTo>
                      <a:pt x="394" y="2932"/>
                    </a:lnTo>
                    <a:cubicBezTo>
                      <a:pt x="362" y="2932"/>
                      <a:pt x="329" y="2929"/>
                      <a:pt x="296" y="2929"/>
                    </a:cubicBezTo>
                    <a:cubicBezTo>
                      <a:pt x="266" y="2929"/>
                      <a:pt x="235" y="2932"/>
                      <a:pt x="207" y="2940"/>
                    </a:cubicBezTo>
                    <a:cubicBezTo>
                      <a:pt x="158" y="2954"/>
                      <a:pt x="98" y="2991"/>
                      <a:pt x="81" y="3033"/>
                    </a:cubicBezTo>
                    <a:cubicBezTo>
                      <a:pt x="1" y="3243"/>
                      <a:pt x="89" y="3369"/>
                      <a:pt x="312" y="3370"/>
                    </a:cubicBezTo>
                    <a:cubicBezTo>
                      <a:pt x="966" y="3370"/>
                      <a:pt x="1620" y="3369"/>
                      <a:pt x="2274" y="3369"/>
                    </a:cubicBezTo>
                    <a:cubicBezTo>
                      <a:pt x="2928" y="3369"/>
                      <a:pt x="3582" y="3370"/>
                      <a:pt x="4236" y="3372"/>
                    </a:cubicBezTo>
                    <a:cubicBezTo>
                      <a:pt x="4238" y="3372"/>
                      <a:pt x="4239" y="3372"/>
                      <a:pt x="4240" y="3372"/>
                    </a:cubicBezTo>
                    <a:cubicBezTo>
                      <a:pt x="4407" y="3372"/>
                      <a:pt x="4490" y="3309"/>
                      <a:pt x="4541" y="3148"/>
                    </a:cubicBezTo>
                    <a:cubicBezTo>
                      <a:pt x="4723" y="2590"/>
                      <a:pt x="4915" y="2035"/>
                      <a:pt x="5105" y="1480"/>
                    </a:cubicBezTo>
                    <a:cubicBezTo>
                      <a:pt x="5124" y="1423"/>
                      <a:pt x="5150" y="1370"/>
                      <a:pt x="5191" y="1272"/>
                    </a:cubicBezTo>
                    <a:cubicBezTo>
                      <a:pt x="5238" y="1373"/>
                      <a:pt x="5269" y="1430"/>
                      <a:pt x="5292" y="1491"/>
                    </a:cubicBezTo>
                    <a:cubicBezTo>
                      <a:pt x="5433" y="1864"/>
                      <a:pt x="5572" y="2237"/>
                      <a:pt x="5710" y="2611"/>
                    </a:cubicBezTo>
                    <a:cubicBezTo>
                      <a:pt x="5816" y="2897"/>
                      <a:pt x="5816" y="2898"/>
                      <a:pt x="6113" y="2898"/>
                    </a:cubicBezTo>
                    <a:cubicBezTo>
                      <a:pt x="6159" y="2898"/>
                      <a:pt x="6204" y="2900"/>
                      <a:pt x="6250" y="2900"/>
                    </a:cubicBezTo>
                    <a:cubicBezTo>
                      <a:pt x="6272" y="2900"/>
                      <a:pt x="6295" y="2900"/>
                      <a:pt x="6317" y="2898"/>
                    </a:cubicBezTo>
                    <a:cubicBezTo>
                      <a:pt x="6328" y="2897"/>
                      <a:pt x="6339" y="2897"/>
                      <a:pt x="6349" y="2897"/>
                    </a:cubicBezTo>
                    <a:cubicBezTo>
                      <a:pt x="6475" y="2897"/>
                      <a:pt x="6553" y="2960"/>
                      <a:pt x="6611" y="3081"/>
                    </a:cubicBezTo>
                    <a:cubicBezTo>
                      <a:pt x="6802" y="3489"/>
                      <a:pt x="7002" y="3893"/>
                      <a:pt x="7200" y="4298"/>
                    </a:cubicBezTo>
                    <a:cubicBezTo>
                      <a:pt x="7227" y="4352"/>
                      <a:pt x="7260" y="4403"/>
                      <a:pt x="7307" y="4484"/>
                    </a:cubicBezTo>
                    <a:cubicBezTo>
                      <a:pt x="7349" y="4405"/>
                      <a:pt x="7377" y="4356"/>
                      <a:pt x="7399" y="4306"/>
                    </a:cubicBezTo>
                    <a:cubicBezTo>
                      <a:pt x="7567" y="3921"/>
                      <a:pt x="7743" y="3540"/>
                      <a:pt x="7897" y="3150"/>
                    </a:cubicBezTo>
                    <a:cubicBezTo>
                      <a:pt x="7971" y="2961"/>
                      <a:pt x="8080" y="2894"/>
                      <a:pt x="8281" y="2894"/>
                    </a:cubicBezTo>
                    <a:cubicBezTo>
                      <a:pt x="8282" y="2894"/>
                      <a:pt x="8284" y="2894"/>
                      <a:pt x="8285" y="2894"/>
                    </a:cubicBezTo>
                    <a:cubicBezTo>
                      <a:pt x="8903" y="2898"/>
                      <a:pt x="9520" y="2899"/>
                      <a:pt x="10138" y="2899"/>
                    </a:cubicBezTo>
                    <a:cubicBezTo>
                      <a:pt x="10755" y="2899"/>
                      <a:pt x="11373" y="2898"/>
                      <a:pt x="11990" y="2898"/>
                    </a:cubicBezTo>
                    <a:cubicBezTo>
                      <a:pt x="12020" y="2898"/>
                      <a:pt x="12052" y="2900"/>
                      <a:pt x="12082" y="2900"/>
                    </a:cubicBezTo>
                    <a:cubicBezTo>
                      <a:pt x="12115" y="2900"/>
                      <a:pt x="12147" y="2898"/>
                      <a:pt x="12178" y="2890"/>
                    </a:cubicBezTo>
                    <a:cubicBezTo>
                      <a:pt x="12221" y="2877"/>
                      <a:pt x="12276" y="2841"/>
                      <a:pt x="12292" y="2802"/>
                    </a:cubicBezTo>
                    <a:cubicBezTo>
                      <a:pt x="12377" y="2599"/>
                      <a:pt x="12284" y="2462"/>
                      <a:pt x="12068" y="2461"/>
                    </a:cubicBezTo>
                    <a:cubicBezTo>
                      <a:pt x="11846" y="2460"/>
                      <a:pt x="11624" y="2460"/>
                      <a:pt x="11401" y="2460"/>
                    </a:cubicBezTo>
                    <a:cubicBezTo>
                      <a:pt x="11179" y="2460"/>
                      <a:pt x="10956" y="2460"/>
                      <a:pt x="10734" y="2460"/>
                    </a:cubicBezTo>
                    <a:cubicBezTo>
                      <a:pt x="10231" y="2460"/>
                      <a:pt x="9729" y="2461"/>
                      <a:pt x="9227" y="2461"/>
                    </a:cubicBezTo>
                    <a:cubicBezTo>
                      <a:pt x="8808" y="2461"/>
                      <a:pt x="8390" y="2460"/>
                      <a:pt x="7971" y="2458"/>
                    </a:cubicBezTo>
                    <a:cubicBezTo>
                      <a:pt x="7969" y="2458"/>
                      <a:pt x="7967" y="2458"/>
                      <a:pt x="7966" y="2458"/>
                    </a:cubicBezTo>
                    <a:cubicBezTo>
                      <a:pt x="7801" y="2458"/>
                      <a:pt x="7695" y="2506"/>
                      <a:pt x="7634" y="2669"/>
                    </a:cubicBezTo>
                    <a:cubicBezTo>
                      <a:pt x="7557" y="2875"/>
                      <a:pt x="7460" y="3074"/>
                      <a:pt x="7369" y="3274"/>
                    </a:cubicBezTo>
                    <a:cubicBezTo>
                      <a:pt x="7350" y="3317"/>
                      <a:pt x="7320" y="3356"/>
                      <a:pt x="7292" y="3402"/>
                    </a:cubicBezTo>
                    <a:cubicBezTo>
                      <a:pt x="7262" y="3377"/>
                      <a:pt x="7244" y="3370"/>
                      <a:pt x="7238" y="3358"/>
                    </a:cubicBezTo>
                    <a:cubicBezTo>
                      <a:pt x="7152" y="3190"/>
                      <a:pt x="7038" y="3030"/>
                      <a:pt x="6986" y="2853"/>
                    </a:cubicBezTo>
                    <a:cubicBezTo>
                      <a:pt x="6903" y="2571"/>
                      <a:pt x="6746" y="2446"/>
                      <a:pt x="6501" y="2446"/>
                    </a:cubicBezTo>
                    <a:cubicBezTo>
                      <a:pt x="6456" y="2446"/>
                      <a:pt x="6407" y="2450"/>
                      <a:pt x="6355" y="2459"/>
                    </a:cubicBezTo>
                    <a:cubicBezTo>
                      <a:pt x="6333" y="2462"/>
                      <a:pt x="6313" y="2464"/>
                      <a:pt x="6294" y="2464"/>
                    </a:cubicBezTo>
                    <a:cubicBezTo>
                      <a:pt x="6160" y="2464"/>
                      <a:pt x="6083" y="2378"/>
                      <a:pt x="6032" y="2235"/>
                    </a:cubicBezTo>
                    <a:cubicBezTo>
                      <a:pt x="5831" y="1674"/>
                      <a:pt x="5619" y="1114"/>
                      <a:pt x="5410" y="554"/>
                    </a:cubicBezTo>
                    <a:cubicBezTo>
                      <a:pt x="5342" y="369"/>
                      <a:pt x="5271" y="185"/>
                      <a:pt x="52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6" name="Google Shape;786;p52"/>
              <p:cNvSpPr/>
              <p:nvPr/>
            </p:nvSpPr>
            <p:spPr>
              <a:xfrm>
                <a:off x="2593408" y="1872475"/>
                <a:ext cx="305247" cy="123927"/>
              </a:xfrm>
              <a:custGeom>
                <a:rect b="b" l="l" r="r" t="t"/>
                <a:pathLst>
                  <a:path extrusionOk="0" h="3870" w="9533">
                    <a:moveTo>
                      <a:pt x="6815" y="1"/>
                    </a:moveTo>
                    <a:cubicBezTo>
                      <a:pt x="6593" y="1"/>
                      <a:pt x="6364" y="31"/>
                      <a:pt x="6129" y="93"/>
                    </a:cubicBezTo>
                    <a:cubicBezTo>
                      <a:pt x="5642" y="221"/>
                      <a:pt x="5227" y="481"/>
                      <a:pt x="4874" y="836"/>
                    </a:cubicBezTo>
                    <a:cubicBezTo>
                      <a:pt x="4818" y="893"/>
                      <a:pt x="4772" y="924"/>
                      <a:pt x="4723" y="924"/>
                    </a:cubicBezTo>
                    <a:cubicBezTo>
                      <a:pt x="4679" y="924"/>
                      <a:pt x="4633" y="899"/>
                      <a:pt x="4577" y="847"/>
                    </a:cubicBezTo>
                    <a:cubicBezTo>
                      <a:pt x="4030" y="337"/>
                      <a:pt x="3420" y="71"/>
                      <a:pt x="2743" y="71"/>
                    </a:cubicBezTo>
                    <a:cubicBezTo>
                      <a:pt x="2490" y="71"/>
                      <a:pt x="2227" y="108"/>
                      <a:pt x="1955" y="184"/>
                    </a:cubicBezTo>
                    <a:cubicBezTo>
                      <a:pt x="849" y="491"/>
                      <a:pt x="43" y="1519"/>
                      <a:pt x="43" y="2635"/>
                    </a:cubicBezTo>
                    <a:cubicBezTo>
                      <a:pt x="29" y="2638"/>
                      <a:pt x="15" y="2641"/>
                      <a:pt x="0" y="2644"/>
                    </a:cubicBezTo>
                    <a:cubicBezTo>
                      <a:pt x="70" y="2954"/>
                      <a:pt x="125" y="3268"/>
                      <a:pt x="214" y="3572"/>
                    </a:cubicBezTo>
                    <a:cubicBezTo>
                      <a:pt x="286" y="3812"/>
                      <a:pt x="342" y="3870"/>
                      <a:pt x="527" y="3870"/>
                    </a:cubicBezTo>
                    <a:cubicBezTo>
                      <a:pt x="566" y="3870"/>
                      <a:pt x="611" y="3867"/>
                      <a:pt x="664" y="3863"/>
                    </a:cubicBezTo>
                    <a:cubicBezTo>
                      <a:pt x="780" y="3855"/>
                      <a:pt x="810" y="3819"/>
                      <a:pt x="754" y="3705"/>
                    </a:cubicBezTo>
                    <a:cubicBezTo>
                      <a:pt x="274" y="2727"/>
                      <a:pt x="426" y="1846"/>
                      <a:pt x="1200" y="1083"/>
                    </a:cubicBezTo>
                    <a:cubicBezTo>
                      <a:pt x="1604" y="685"/>
                      <a:pt x="2153" y="475"/>
                      <a:pt x="2700" y="475"/>
                    </a:cubicBezTo>
                    <a:cubicBezTo>
                      <a:pt x="3101" y="475"/>
                      <a:pt x="3501" y="587"/>
                      <a:pt x="3843" y="821"/>
                    </a:cubicBezTo>
                    <a:cubicBezTo>
                      <a:pt x="4112" y="1004"/>
                      <a:pt x="4342" y="1248"/>
                      <a:pt x="4579" y="1475"/>
                    </a:cubicBezTo>
                    <a:cubicBezTo>
                      <a:pt x="4633" y="1528"/>
                      <a:pt x="4680" y="1554"/>
                      <a:pt x="4725" y="1554"/>
                    </a:cubicBezTo>
                    <a:cubicBezTo>
                      <a:pt x="4771" y="1554"/>
                      <a:pt x="4815" y="1527"/>
                      <a:pt x="4864" y="1472"/>
                    </a:cubicBezTo>
                    <a:cubicBezTo>
                      <a:pt x="4969" y="1356"/>
                      <a:pt x="5085" y="1248"/>
                      <a:pt x="5196" y="1137"/>
                    </a:cubicBezTo>
                    <a:cubicBezTo>
                      <a:pt x="5616" y="713"/>
                      <a:pt x="6110" y="480"/>
                      <a:pt x="6675" y="480"/>
                    </a:cubicBezTo>
                    <a:cubicBezTo>
                      <a:pt x="6777" y="480"/>
                      <a:pt x="6882" y="488"/>
                      <a:pt x="6989" y="503"/>
                    </a:cubicBezTo>
                    <a:cubicBezTo>
                      <a:pt x="7889" y="636"/>
                      <a:pt x="8526" y="1129"/>
                      <a:pt x="8845" y="1997"/>
                    </a:cubicBezTo>
                    <a:cubicBezTo>
                      <a:pt x="8996" y="2403"/>
                      <a:pt x="8992" y="2818"/>
                      <a:pt x="8881" y="3234"/>
                    </a:cubicBezTo>
                    <a:cubicBezTo>
                      <a:pt x="8863" y="3304"/>
                      <a:pt x="8831" y="3380"/>
                      <a:pt x="8937" y="3415"/>
                    </a:cubicBezTo>
                    <a:cubicBezTo>
                      <a:pt x="8986" y="3431"/>
                      <a:pt x="9032" y="3439"/>
                      <a:pt x="9074" y="3439"/>
                    </a:cubicBezTo>
                    <a:cubicBezTo>
                      <a:pt x="9214" y="3439"/>
                      <a:pt x="9312" y="3351"/>
                      <a:pt x="9342" y="3185"/>
                    </a:cubicBezTo>
                    <a:cubicBezTo>
                      <a:pt x="9533" y="2117"/>
                      <a:pt x="9208" y="1235"/>
                      <a:pt x="8361" y="565"/>
                    </a:cubicBezTo>
                    <a:cubicBezTo>
                      <a:pt x="7890" y="192"/>
                      <a:pt x="7372" y="1"/>
                      <a:pt x="68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7" name="Google Shape;787;p52"/>
              <p:cNvSpPr/>
              <p:nvPr/>
            </p:nvSpPr>
            <p:spPr>
              <a:xfrm>
                <a:off x="2646689" y="2029577"/>
                <a:ext cx="209635" cy="111310"/>
              </a:xfrm>
              <a:custGeom>
                <a:rect b="b" l="l" r="r" t="t"/>
                <a:pathLst>
                  <a:path extrusionOk="0" h="3476" w="6547">
                    <a:moveTo>
                      <a:pt x="6296" y="1"/>
                    </a:moveTo>
                    <a:cubicBezTo>
                      <a:pt x="6105" y="1"/>
                      <a:pt x="5939" y="35"/>
                      <a:pt x="5779" y="200"/>
                    </a:cubicBezTo>
                    <a:cubicBezTo>
                      <a:pt x="4939" y="1070"/>
                      <a:pt x="4076" y="1918"/>
                      <a:pt x="3221" y="2773"/>
                    </a:cubicBezTo>
                    <a:cubicBezTo>
                      <a:pt x="3142" y="2852"/>
                      <a:pt x="3099" y="2892"/>
                      <a:pt x="3057" y="2892"/>
                    </a:cubicBezTo>
                    <a:cubicBezTo>
                      <a:pt x="3014" y="2892"/>
                      <a:pt x="2972" y="2853"/>
                      <a:pt x="2895" y="2776"/>
                    </a:cubicBezTo>
                    <a:cubicBezTo>
                      <a:pt x="2181" y="2062"/>
                      <a:pt x="1459" y="1355"/>
                      <a:pt x="759" y="628"/>
                    </a:cubicBezTo>
                    <a:cubicBezTo>
                      <a:pt x="607" y="470"/>
                      <a:pt x="448" y="439"/>
                      <a:pt x="283" y="439"/>
                    </a:cubicBezTo>
                    <a:cubicBezTo>
                      <a:pt x="196" y="439"/>
                      <a:pt x="108" y="447"/>
                      <a:pt x="18" y="450"/>
                    </a:cubicBezTo>
                    <a:cubicBezTo>
                      <a:pt x="12" y="464"/>
                      <a:pt x="6" y="478"/>
                      <a:pt x="0" y="493"/>
                    </a:cubicBezTo>
                    <a:cubicBezTo>
                      <a:pt x="34" y="530"/>
                      <a:pt x="66" y="570"/>
                      <a:pt x="102" y="606"/>
                    </a:cubicBezTo>
                    <a:cubicBezTo>
                      <a:pt x="1039" y="1534"/>
                      <a:pt x="1977" y="2462"/>
                      <a:pt x="2912" y="3393"/>
                    </a:cubicBezTo>
                    <a:cubicBezTo>
                      <a:pt x="2966" y="3446"/>
                      <a:pt x="3011" y="3475"/>
                      <a:pt x="3058" y="3475"/>
                    </a:cubicBezTo>
                    <a:cubicBezTo>
                      <a:pt x="3101" y="3475"/>
                      <a:pt x="3144" y="3451"/>
                      <a:pt x="3196" y="3399"/>
                    </a:cubicBezTo>
                    <a:cubicBezTo>
                      <a:pt x="4273" y="2314"/>
                      <a:pt x="5354" y="1233"/>
                      <a:pt x="6433" y="150"/>
                    </a:cubicBezTo>
                    <a:cubicBezTo>
                      <a:pt x="6467" y="117"/>
                      <a:pt x="6494" y="76"/>
                      <a:pt x="6547" y="11"/>
                    </a:cubicBezTo>
                    <a:cubicBezTo>
                      <a:pt x="6458" y="6"/>
                      <a:pt x="6375" y="1"/>
                      <a:pt x="62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8" name="Google Shape;788;p52"/>
              <p:cNvSpPr/>
              <p:nvPr/>
            </p:nvSpPr>
            <p:spPr>
              <a:xfrm>
                <a:off x="2850176" y="1764463"/>
                <a:ext cx="90489" cy="59434"/>
              </a:xfrm>
              <a:custGeom>
                <a:rect b="b" l="l" r="r" t="t"/>
                <a:pathLst>
                  <a:path extrusionOk="0" h="1856" w="2826">
                    <a:moveTo>
                      <a:pt x="2213" y="441"/>
                    </a:moveTo>
                    <a:cubicBezTo>
                      <a:pt x="2328" y="441"/>
                      <a:pt x="2384" y="499"/>
                      <a:pt x="2385" y="614"/>
                    </a:cubicBezTo>
                    <a:cubicBezTo>
                      <a:pt x="2385" y="818"/>
                      <a:pt x="2383" y="1022"/>
                      <a:pt x="2386" y="1227"/>
                    </a:cubicBezTo>
                    <a:cubicBezTo>
                      <a:pt x="2387" y="1357"/>
                      <a:pt x="2327" y="1416"/>
                      <a:pt x="2198" y="1416"/>
                    </a:cubicBezTo>
                    <a:cubicBezTo>
                      <a:pt x="2197" y="1416"/>
                      <a:pt x="2196" y="1416"/>
                      <a:pt x="2195" y="1416"/>
                    </a:cubicBezTo>
                    <a:cubicBezTo>
                      <a:pt x="2065" y="1415"/>
                      <a:pt x="1934" y="1415"/>
                      <a:pt x="1803" y="1415"/>
                    </a:cubicBezTo>
                    <a:cubicBezTo>
                      <a:pt x="1673" y="1415"/>
                      <a:pt x="1542" y="1415"/>
                      <a:pt x="1412" y="1415"/>
                    </a:cubicBezTo>
                    <a:cubicBezTo>
                      <a:pt x="1372" y="1416"/>
                      <a:pt x="1333" y="1416"/>
                      <a:pt x="1294" y="1416"/>
                    </a:cubicBezTo>
                    <a:cubicBezTo>
                      <a:pt x="1194" y="1416"/>
                      <a:pt x="1094" y="1415"/>
                      <a:pt x="994" y="1415"/>
                    </a:cubicBezTo>
                    <a:cubicBezTo>
                      <a:pt x="888" y="1415"/>
                      <a:pt x="781" y="1416"/>
                      <a:pt x="675" y="1417"/>
                    </a:cubicBezTo>
                    <a:cubicBezTo>
                      <a:pt x="673" y="1417"/>
                      <a:pt x="670" y="1417"/>
                      <a:pt x="668" y="1417"/>
                    </a:cubicBezTo>
                    <a:cubicBezTo>
                      <a:pt x="528" y="1417"/>
                      <a:pt x="464" y="1356"/>
                      <a:pt x="468" y="1211"/>
                    </a:cubicBezTo>
                    <a:cubicBezTo>
                      <a:pt x="473" y="1012"/>
                      <a:pt x="470" y="814"/>
                      <a:pt x="470" y="615"/>
                    </a:cubicBezTo>
                    <a:cubicBezTo>
                      <a:pt x="470" y="498"/>
                      <a:pt x="528" y="441"/>
                      <a:pt x="643" y="441"/>
                    </a:cubicBezTo>
                    <a:lnTo>
                      <a:pt x="2210" y="441"/>
                    </a:lnTo>
                    <a:cubicBezTo>
                      <a:pt x="2211" y="441"/>
                      <a:pt x="2212" y="441"/>
                      <a:pt x="2213" y="441"/>
                    </a:cubicBezTo>
                    <a:close/>
                    <a:moveTo>
                      <a:pt x="1415" y="1"/>
                    </a:moveTo>
                    <a:cubicBezTo>
                      <a:pt x="1020" y="1"/>
                      <a:pt x="625" y="1"/>
                      <a:pt x="231" y="2"/>
                    </a:cubicBezTo>
                    <a:cubicBezTo>
                      <a:pt x="32" y="2"/>
                      <a:pt x="3" y="31"/>
                      <a:pt x="2" y="230"/>
                    </a:cubicBezTo>
                    <a:cubicBezTo>
                      <a:pt x="1" y="696"/>
                      <a:pt x="1" y="1163"/>
                      <a:pt x="2" y="1629"/>
                    </a:cubicBezTo>
                    <a:cubicBezTo>
                      <a:pt x="3" y="1827"/>
                      <a:pt x="31" y="1853"/>
                      <a:pt x="233" y="1854"/>
                    </a:cubicBezTo>
                    <a:cubicBezTo>
                      <a:pt x="364" y="1855"/>
                      <a:pt x="494" y="1855"/>
                      <a:pt x="625" y="1855"/>
                    </a:cubicBezTo>
                    <a:cubicBezTo>
                      <a:pt x="887" y="1855"/>
                      <a:pt x="1148" y="1854"/>
                      <a:pt x="1410" y="1854"/>
                    </a:cubicBezTo>
                    <a:cubicBezTo>
                      <a:pt x="1639" y="1854"/>
                      <a:pt x="1869" y="1854"/>
                      <a:pt x="2099" y="1854"/>
                    </a:cubicBezTo>
                    <a:cubicBezTo>
                      <a:pt x="2272" y="1854"/>
                      <a:pt x="2445" y="1854"/>
                      <a:pt x="2617" y="1855"/>
                    </a:cubicBezTo>
                    <a:cubicBezTo>
                      <a:pt x="2620" y="1855"/>
                      <a:pt x="2622" y="1855"/>
                      <a:pt x="2625" y="1855"/>
                    </a:cubicBezTo>
                    <a:cubicBezTo>
                      <a:pt x="2765" y="1855"/>
                      <a:pt x="2826" y="1795"/>
                      <a:pt x="2825" y="1650"/>
                    </a:cubicBezTo>
                    <a:cubicBezTo>
                      <a:pt x="2820" y="1173"/>
                      <a:pt x="2825" y="697"/>
                      <a:pt x="2823" y="220"/>
                    </a:cubicBezTo>
                    <a:cubicBezTo>
                      <a:pt x="2822" y="33"/>
                      <a:pt x="2791" y="2"/>
                      <a:pt x="2599" y="2"/>
                    </a:cubicBezTo>
                    <a:cubicBezTo>
                      <a:pt x="2204" y="1"/>
                      <a:pt x="1810" y="1"/>
                      <a:pt x="14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9" name="Google Shape;789;p52"/>
              <p:cNvSpPr/>
              <p:nvPr/>
            </p:nvSpPr>
            <p:spPr>
              <a:xfrm>
                <a:off x="2549412" y="2172526"/>
                <a:ext cx="103777" cy="44351"/>
              </a:xfrm>
              <a:custGeom>
                <a:rect b="b" l="l" r="r" t="t"/>
                <a:pathLst>
                  <a:path extrusionOk="0" h="1385" w="3241">
                    <a:moveTo>
                      <a:pt x="1620" y="439"/>
                    </a:moveTo>
                    <a:cubicBezTo>
                      <a:pt x="1939" y="439"/>
                      <a:pt x="2257" y="439"/>
                      <a:pt x="2576" y="440"/>
                    </a:cubicBezTo>
                    <a:cubicBezTo>
                      <a:pt x="2773" y="440"/>
                      <a:pt x="2799" y="475"/>
                      <a:pt x="2799" y="691"/>
                    </a:cubicBezTo>
                    <a:cubicBezTo>
                      <a:pt x="2799" y="907"/>
                      <a:pt x="2773" y="942"/>
                      <a:pt x="2578" y="944"/>
                    </a:cubicBezTo>
                    <a:cubicBezTo>
                      <a:pt x="2472" y="945"/>
                      <a:pt x="2365" y="945"/>
                      <a:pt x="2259" y="945"/>
                    </a:cubicBezTo>
                    <a:cubicBezTo>
                      <a:pt x="2046" y="945"/>
                      <a:pt x="1834" y="944"/>
                      <a:pt x="1621" y="944"/>
                    </a:cubicBezTo>
                    <a:cubicBezTo>
                      <a:pt x="1409" y="944"/>
                      <a:pt x="1196" y="945"/>
                      <a:pt x="984" y="945"/>
                    </a:cubicBezTo>
                    <a:cubicBezTo>
                      <a:pt x="877" y="945"/>
                      <a:pt x="771" y="945"/>
                      <a:pt x="665" y="944"/>
                    </a:cubicBezTo>
                    <a:cubicBezTo>
                      <a:pt x="469" y="942"/>
                      <a:pt x="441" y="908"/>
                      <a:pt x="441" y="693"/>
                    </a:cubicBezTo>
                    <a:cubicBezTo>
                      <a:pt x="441" y="476"/>
                      <a:pt x="469" y="440"/>
                      <a:pt x="663" y="440"/>
                    </a:cubicBezTo>
                    <a:cubicBezTo>
                      <a:pt x="982" y="439"/>
                      <a:pt x="1301" y="439"/>
                      <a:pt x="1620" y="439"/>
                    </a:cubicBezTo>
                    <a:close/>
                    <a:moveTo>
                      <a:pt x="2546" y="0"/>
                    </a:moveTo>
                    <a:cubicBezTo>
                      <a:pt x="2243" y="0"/>
                      <a:pt x="1940" y="1"/>
                      <a:pt x="1636" y="1"/>
                    </a:cubicBezTo>
                    <a:cubicBezTo>
                      <a:pt x="1367" y="1"/>
                      <a:pt x="1098" y="1"/>
                      <a:pt x="829" y="1"/>
                    </a:cubicBezTo>
                    <a:cubicBezTo>
                      <a:pt x="628" y="1"/>
                      <a:pt x="426" y="1"/>
                      <a:pt x="224" y="2"/>
                    </a:cubicBezTo>
                    <a:cubicBezTo>
                      <a:pt x="36" y="2"/>
                      <a:pt x="7" y="34"/>
                      <a:pt x="4" y="224"/>
                    </a:cubicBezTo>
                    <a:cubicBezTo>
                      <a:pt x="2" y="538"/>
                      <a:pt x="8" y="854"/>
                      <a:pt x="2" y="1168"/>
                    </a:cubicBezTo>
                    <a:cubicBezTo>
                      <a:pt x="0" y="1320"/>
                      <a:pt x="61" y="1384"/>
                      <a:pt x="216" y="1384"/>
                    </a:cubicBezTo>
                    <a:cubicBezTo>
                      <a:pt x="684" y="1383"/>
                      <a:pt x="1152" y="1382"/>
                      <a:pt x="1620" y="1382"/>
                    </a:cubicBezTo>
                    <a:cubicBezTo>
                      <a:pt x="2088" y="1382"/>
                      <a:pt x="2556" y="1383"/>
                      <a:pt x="3024" y="1384"/>
                    </a:cubicBezTo>
                    <a:cubicBezTo>
                      <a:pt x="3180" y="1384"/>
                      <a:pt x="3240" y="1321"/>
                      <a:pt x="3238" y="1168"/>
                    </a:cubicBezTo>
                    <a:cubicBezTo>
                      <a:pt x="3233" y="859"/>
                      <a:pt x="3238" y="550"/>
                      <a:pt x="3236" y="240"/>
                    </a:cubicBezTo>
                    <a:cubicBezTo>
                      <a:pt x="3235" y="31"/>
                      <a:pt x="3207" y="2"/>
                      <a:pt x="3001" y="1"/>
                    </a:cubicBezTo>
                    <a:cubicBezTo>
                      <a:pt x="2850" y="1"/>
                      <a:pt x="2698" y="0"/>
                      <a:pt x="25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0" name="Google Shape;790;p52"/>
              <p:cNvSpPr/>
              <p:nvPr/>
            </p:nvSpPr>
            <p:spPr>
              <a:xfrm>
                <a:off x="2670256" y="2172558"/>
                <a:ext cx="44124" cy="44223"/>
              </a:xfrm>
              <a:custGeom>
                <a:rect b="b" l="l" r="r" t="t"/>
                <a:pathLst>
                  <a:path extrusionOk="0" h="1381" w="1378">
                    <a:moveTo>
                      <a:pt x="681" y="438"/>
                    </a:moveTo>
                    <a:cubicBezTo>
                      <a:pt x="685" y="438"/>
                      <a:pt x="688" y="438"/>
                      <a:pt x="692" y="438"/>
                    </a:cubicBezTo>
                    <a:cubicBezTo>
                      <a:pt x="911" y="438"/>
                      <a:pt x="940" y="469"/>
                      <a:pt x="940" y="695"/>
                    </a:cubicBezTo>
                    <a:cubicBezTo>
                      <a:pt x="940" y="914"/>
                      <a:pt x="909" y="944"/>
                      <a:pt x="684" y="944"/>
                    </a:cubicBezTo>
                    <a:cubicBezTo>
                      <a:pt x="464" y="943"/>
                      <a:pt x="435" y="912"/>
                      <a:pt x="435" y="687"/>
                    </a:cubicBezTo>
                    <a:cubicBezTo>
                      <a:pt x="436" y="471"/>
                      <a:pt x="465" y="438"/>
                      <a:pt x="681" y="438"/>
                    </a:cubicBezTo>
                    <a:close/>
                    <a:moveTo>
                      <a:pt x="1194" y="0"/>
                    </a:moveTo>
                    <a:cubicBezTo>
                      <a:pt x="1193" y="0"/>
                      <a:pt x="1192" y="0"/>
                      <a:pt x="1191" y="0"/>
                    </a:cubicBezTo>
                    <a:cubicBezTo>
                      <a:pt x="1107" y="1"/>
                      <a:pt x="1023" y="2"/>
                      <a:pt x="940" y="2"/>
                    </a:cubicBezTo>
                    <a:cubicBezTo>
                      <a:pt x="856" y="2"/>
                      <a:pt x="772" y="1"/>
                      <a:pt x="689" y="1"/>
                    </a:cubicBezTo>
                    <a:lnTo>
                      <a:pt x="171" y="1"/>
                    </a:lnTo>
                    <a:cubicBezTo>
                      <a:pt x="65" y="1"/>
                      <a:pt x="1" y="48"/>
                      <a:pt x="1" y="160"/>
                    </a:cubicBezTo>
                    <a:cubicBezTo>
                      <a:pt x="0" y="517"/>
                      <a:pt x="0" y="872"/>
                      <a:pt x="1" y="1229"/>
                    </a:cubicBezTo>
                    <a:cubicBezTo>
                      <a:pt x="2" y="1332"/>
                      <a:pt x="62" y="1379"/>
                      <a:pt x="162" y="1379"/>
                    </a:cubicBezTo>
                    <a:cubicBezTo>
                      <a:pt x="512" y="1380"/>
                      <a:pt x="862" y="1380"/>
                      <a:pt x="1212" y="1380"/>
                    </a:cubicBezTo>
                    <a:cubicBezTo>
                      <a:pt x="1322" y="1380"/>
                      <a:pt x="1376" y="1324"/>
                      <a:pt x="1376" y="1214"/>
                    </a:cubicBezTo>
                    <a:cubicBezTo>
                      <a:pt x="1376" y="869"/>
                      <a:pt x="1375" y="523"/>
                      <a:pt x="1377" y="178"/>
                    </a:cubicBezTo>
                    <a:cubicBezTo>
                      <a:pt x="1377" y="52"/>
                      <a:pt x="1312" y="0"/>
                      <a:pt x="119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1" name="Google Shape;791;p52"/>
              <p:cNvSpPr/>
              <p:nvPr/>
            </p:nvSpPr>
            <p:spPr>
              <a:xfrm>
                <a:off x="2549412" y="1763567"/>
                <a:ext cx="14153" cy="14955"/>
              </a:xfrm>
              <a:custGeom>
                <a:rect b="b" l="l" r="r" t="t"/>
                <a:pathLst>
                  <a:path extrusionOk="0" h="467" w="442">
                    <a:moveTo>
                      <a:pt x="219" y="1"/>
                    </a:moveTo>
                    <a:cubicBezTo>
                      <a:pt x="43" y="1"/>
                      <a:pt x="6" y="37"/>
                      <a:pt x="3" y="217"/>
                    </a:cubicBezTo>
                    <a:cubicBezTo>
                      <a:pt x="0" y="423"/>
                      <a:pt x="33" y="463"/>
                      <a:pt x="210" y="466"/>
                    </a:cubicBezTo>
                    <a:cubicBezTo>
                      <a:pt x="217" y="467"/>
                      <a:pt x="224" y="467"/>
                      <a:pt x="230" y="467"/>
                    </a:cubicBezTo>
                    <a:cubicBezTo>
                      <a:pt x="404" y="467"/>
                      <a:pt x="438" y="426"/>
                      <a:pt x="440" y="242"/>
                    </a:cubicBezTo>
                    <a:cubicBezTo>
                      <a:pt x="441" y="38"/>
                      <a:pt x="409" y="2"/>
                      <a:pt x="227" y="1"/>
                    </a:cubicBezTo>
                    <a:cubicBezTo>
                      <a:pt x="225" y="1"/>
                      <a:pt x="222" y="1"/>
                      <a:pt x="21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2" name="Google Shape;792;p52"/>
              <p:cNvSpPr/>
              <p:nvPr/>
            </p:nvSpPr>
            <p:spPr>
              <a:xfrm>
                <a:off x="2578678" y="1763567"/>
                <a:ext cx="14089" cy="14955"/>
              </a:xfrm>
              <a:custGeom>
                <a:rect b="b" l="l" r="r" t="t"/>
                <a:pathLst>
                  <a:path extrusionOk="0" h="467" w="440">
                    <a:moveTo>
                      <a:pt x="220" y="1"/>
                    </a:moveTo>
                    <a:cubicBezTo>
                      <a:pt x="39" y="1"/>
                      <a:pt x="5" y="36"/>
                      <a:pt x="3" y="222"/>
                    </a:cubicBezTo>
                    <a:cubicBezTo>
                      <a:pt x="0" y="428"/>
                      <a:pt x="31" y="464"/>
                      <a:pt x="213" y="466"/>
                    </a:cubicBezTo>
                    <a:cubicBezTo>
                      <a:pt x="215" y="466"/>
                      <a:pt x="218" y="466"/>
                      <a:pt x="220" y="466"/>
                    </a:cubicBezTo>
                    <a:cubicBezTo>
                      <a:pt x="402" y="466"/>
                      <a:pt x="438" y="428"/>
                      <a:pt x="438" y="237"/>
                    </a:cubicBezTo>
                    <a:cubicBezTo>
                      <a:pt x="439" y="38"/>
                      <a:pt x="404" y="1"/>
                      <a:pt x="2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93" name="Google Shape;793;p52"/>
          <p:cNvGrpSpPr/>
          <p:nvPr/>
        </p:nvGrpSpPr>
        <p:grpSpPr>
          <a:xfrm>
            <a:off x="7138296" y="3034266"/>
            <a:ext cx="452507" cy="515914"/>
            <a:chOff x="4345758" y="1732266"/>
            <a:chExt cx="452507" cy="515914"/>
          </a:xfrm>
        </p:grpSpPr>
        <p:grpSp>
          <p:nvGrpSpPr>
            <p:cNvPr id="794" name="Google Shape;794;p52"/>
            <p:cNvGrpSpPr/>
            <p:nvPr/>
          </p:nvGrpSpPr>
          <p:grpSpPr>
            <a:xfrm>
              <a:off x="4407584" y="1763626"/>
              <a:ext cx="328845" cy="453195"/>
              <a:chOff x="2679175" y="1310875"/>
              <a:chExt cx="2443125" cy="3366975"/>
            </a:xfrm>
          </p:grpSpPr>
          <p:sp>
            <p:nvSpPr>
              <p:cNvPr id="795" name="Google Shape;795;p52"/>
              <p:cNvSpPr/>
              <p:nvPr/>
            </p:nvSpPr>
            <p:spPr>
              <a:xfrm>
                <a:off x="2679175" y="1310875"/>
                <a:ext cx="2443125" cy="3366975"/>
              </a:xfrm>
              <a:custGeom>
                <a:rect b="b" l="l" r="r" t="t"/>
                <a:pathLst>
                  <a:path extrusionOk="0" h="134679" w="97725">
                    <a:moveTo>
                      <a:pt x="64111" y="41242"/>
                    </a:moveTo>
                    <a:cubicBezTo>
                      <a:pt x="64717" y="41743"/>
                      <a:pt x="65135" y="42035"/>
                      <a:pt x="65491" y="42390"/>
                    </a:cubicBezTo>
                    <a:cubicBezTo>
                      <a:pt x="68450" y="45334"/>
                      <a:pt x="71421" y="48268"/>
                      <a:pt x="74338" y="51252"/>
                    </a:cubicBezTo>
                    <a:cubicBezTo>
                      <a:pt x="75286" y="52223"/>
                      <a:pt x="76318" y="52693"/>
                      <a:pt x="77692" y="52772"/>
                    </a:cubicBezTo>
                    <a:cubicBezTo>
                      <a:pt x="84543" y="53163"/>
                      <a:pt x="89847" y="57652"/>
                      <a:pt x="91061" y="63985"/>
                    </a:cubicBezTo>
                    <a:cubicBezTo>
                      <a:pt x="92156" y="69700"/>
                      <a:pt x="89781" y="75315"/>
                      <a:pt x="84920" y="78502"/>
                    </a:cubicBezTo>
                    <a:cubicBezTo>
                      <a:pt x="82679" y="79972"/>
                      <a:pt x="80043" y="80712"/>
                      <a:pt x="77393" y="80712"/>
                    </a:cubicBezTo>
                    <a:cubicBezTo>
                      <a:pt x="74542" y="80712"/>
                      <a:pt x="71674" y="79855"/>
                      <a:pt x="69265" y="78128"/>
                    </a:cubicBezTo>
                    <a:cubicBezTo>
                      <a:pt x="65486" y="75421"/>
                      <a:pt x="63613" y="71595"/>
                      <a:pt x="63369" y="66994"/>
                    </a:cubicBezTo>
                    <a:cubicBezTo>
                      <a:pt x="63298" y="65659"/>
                      <a:pt x="62781" y="64693"/>
                      <a:pt x="61850" y="63784"/>
                    </a:cubicBezTo>
                    <a:cubicBezTo>
                      <a:pt x="58863" y="60868"/>
                      <a:pt x="55931" y="57895"/>
                      <a:pt x="52985" y="54938"/>
                    </a:cubicBezTo>
                    <a:cubicBezTo>
                      <a:pt x="52624" y="54576"/>
                      <a:pt x="52307" y="54168"/>
                      <a:pt x="51734" y="53511"/>
                    </a:cubicBezTo>
                    <a:cubicBezTo>
                      <a:pt x="57951" y="51380"/>
                      <a:pt x="61949" y="47328"/>
                      <a:pt x="64111" y="41242"/>
                    </a:cubicBezTo>
                    <a:close/>
                    <a:moveTo>
                      <a:pt x="61617" y="75507"/>
                    </a:moveTo>
                    <a:cubicBezTo>
                      <a:pt x="61958" y="75507"/>
                      <a:pt x="62258" y="75769"/>
                      <a:pt x="62560" y="76258"/>
                    </a:cubicBezTo>
                    <a:cubicBezTo>
                      <a:pt x="64067" y="78690"/>
                      <a:pt x="66077" y="80606"/>
                      <a:pt x="68561" y="82032"/>
                    </a:cubicBezTo>
                    <a:cubicBezTo>
                      <a:pt x="68881" y="82216"/>
                      <a:pt x="69131" y="82521"/>
                      <a:pt x="69471" y="82821"/>
                    </a:cubicBezTo>
                    <a:cubicBezTo>
                      <a:pt x="69202" y="83205"/>
                      <a:pt x="69043" y="83517"/>
                      <a:pt x="68807" y="83755"/>
                    </a:cubicBezTo>
                    <a:cubicBezTo>
                      <a:pt x="66523" y="86057"/>
                      <a:pt x="64217" y="88339"/>
                      <a:pt x="61938" y="90647"/>
                    </a:cubicBezTo>
                    <a:cubicBezTo>
                      <a:pt x="61613" y="90976"/>
                      <a:pt x="61336" y="91144"/>
                      <a:pt x="61083" y="91144"/>
                    </a:cubicBezTo>
                    <a:cubicBezTo>
                      <a:pt x="60780" y="91144"/>
                      <a:pt x="60509" y="90904"/>
                      <a:pt x="60227" y="90413"/>
                    </a:cubicBezTo>
                    <a:cubicBezTo>
                      <a:pt x="58754" y="87852"/>
                      <a:pt x="56765" y="85788"/>
                      <a:pt x="54122" y="84415"/>
                    </a:cubicBezTo>
                    <a:cubicBezTo>
                      <a:pt x="53228" y="83950"/>
                      <a:pt x="53256" y="83471"/>
                      <a:pt x="53922" y="82812"/>
                    </a:cubicBezTo>
                    <a:cubicBezTo>
                      <a:pt x="56198" y="80563"/>
                      <a:pt x="58466" y="78305"/>
                      <a:pt x="60706" y="76022"/>
                    </a:cubicBezTo>
                    <a:cubicBezTo>
                      <a:pt x="61050" y="75672"/>
                      <a:pt x="61346" y="75507"/>
                      <a:pt x="61617" y="75507"/>
                    </a:cubicBezTo>
                    <a:close/>
                    <a:moveTo>
                      <a:pt x="41745" y="111736"/>
                    </a:moveTo>
                    <a:cubicBezTo>
                      <a:pt x="41904" y="111736"/>
                      <a:pt x="42087" y="111769"/>
                      <a:pt x="42294" y="111837"/>
                    </a:cubicBezTo>
                    <a:cubicBezTo>
                      <a:pt x="43863" y="112349"/>
                      <a:pt x="45433" y="112600"/>
                      <a:pt x="47004" y="112600"/>
                    </a:cubicBezTo>
                    <a:cubicBezTo>
                      <a:pt x="48581" y="112600"/>
                      <a:pt x="50158" y="112347"/>
                      <a:pt x="51736" y="111853"/>
                    </a:cubicBezTo>
                    <a:cubicBezTo>
                      <a:pt x="51918" y="111796"/>
                      <a:pt x="52081" y="111769"/>
                      <a:pt x="52224" y="111769"/>
                    </a:cubicBezTo>
                    <a:cubicBezTo>
                      <a:pt x="52749" y="111769"/>
                      <a:pt x="53013" y="112143"/>
                      <a:pt x="53015" y="112807"/>
                    </a:cubicBezTo>
                    <a:cubicBezTo>
                      <a:pt x="53024" y="115174"/>
                      <a:pt x="53064" y="117544"/>
                      <a:pt x="52984" y="119907"/>
                    </a:cubicBezTo>
                    <a:cubicBezTo>
                      <a:pt x="52937" y="121288"/>
                      <a:pt x="52200" y="121915"/>
                      <a:pt x="50798" y="122063"/>
                    </a:cubicBezTo>
                    <a:cubicBezTo>
                      <a:pt x="50668" y="122076"/>
                      <a:pt x="50536" y="122085"/>
                      <a:pt x="50404" y="122086"/>
                    </a:cubicBezTo>
                    <a:cubicBezTo>
                      <a:pt x="49308" y="122087"/>
                      <a:pt x="48213" y="122087"/>
                      <a:pt x="47116" y="122087"/>
                    </a:cubicBezTo>
                    <a:cubicBezTo>
                      <a:pt x="47052" y="122086"/>
                      <a:pt x="46989" y="122086"/>
                      <a:pt x="46925" y="122086"/>
                    </a:cubicBezTo>
                    <a:cubicBezTo>
                      <a:pt x="46292" y="122086"/>
                      <a:pt x="45659" y="122097"/>
                      <a:pt x="45027" y="122097"/>
                    </a:cubicBezTo>
                    <a:cubicBezTo>
                      <a:pt x="44583" y="122097"/>
                      <a:pt x="44140" y="122092"/>
                      <a:pt x="43697" y="122074"/>
                    </a:cubicBezTo>
                    <a:cubicBezTo>
                      <a:pt x="41939" y="122005"/>
                      <a:pt x="41046" y="121246"/>
                      <a:pt x="40965" y="119528"/>
                    </a:cubicBezTo>
                    <a:cubicBezTo>
                      <a:pt x="40860" y="117297"/>
                      <a:pt x="40910" y="115058"/>
                      <a:pt x="40924" y="112823"/>
                    </a:cubicBezTo>
                    <a:cubicBezTo>
                      <a:pt x="40928" y="112123"/>
                      <a:pt x="41198" y="111736"/>
                      <a:pt x="41745" y="111736"/>
                    </a:cubicBezTo>
                    <a:close/>
                    <a:moveTo>
                      <a:pt x="5562" y="1"/>
                    </a:moveTo>
                    <a:cubicBezTo>
                      <a:pt x="5312" y="84"/>
                      <a:pt x="5065" y="178"/>
                      <a:pt x="4812" y="247"/>
                    </a:cubicBezTo>
                    <a:cubicBezTo>
                      <a:pt x="1536" y="1131"/>
                      <a:pt x="55" y="3034"/>
                      <a:pt x="32" y="6432"/>
                    </a:cubicBezTo>
                    <a:cubicBezTo>
                      <a:pt x="18" y="8585"/>
                      <a:pt x="0" y="10740"/>
                      <a:pt x="47" y="12892"/>
                    </a:cubicBezTo>
                    <a:cubicBezTo>
                      <a:pt x="65" y="13717"/>
                      <a:pt x="149" y="14571"/>
                      <a:pt x="385" y="15356"/>
                    </a:cubicBezTo>
                    <a:cubicBezTo>
                      <a:pt x="1697" y="19729"/>
                      <a:pt x="5306" y="22395"/>
                      <a:pt x="9942" y="22400"/>
                    </a:cubicBezTo>
                    <a:cubicBezTo>
                      <a:pt x="17666" y="22407"/>
                      <a:pt x="25390" y="22408"/>
                      <a:pt x="33114" y="22408"/>
                    </a:cubicBezTo>
                    <a:cubicBezTo>
                      <a:pt x="40431" y="22408"/>
                      <a:pt x="47748" y="22407"/>
                      <a:pt x="55066" y="22407"/>
                    </a:cubicBezTo>
                    <a:cubicBezTo>
                      <a:pt x="56064" y="22407"/>
                      <a:pt x="57062" y="22407"/>
                      <a:pt x="58060" y="22407"/>
                    </a:cubicBezTo>
                    <a:cubicBezTo>
                      <a:pt x="60950" y="22407"/>
                      <a:pt x="60951" y="22409"/>
                      <a:pt x="60951" y="25357"/>
                    </a:cubicBezTo>
                    <a:cubicBezTo>
                      <a:pt x="60952" y="29092"/>
                      <a:pt x="60967" y="32828"/>
                      <a:pt x="60947" y="36563"/>
                    </a:cubicBezTo>
                    <a:cubicBezTo>
                      <a:pt x="60907" y="43947"/>
                      <a:pt x="55301" y="49841"/>
                      <a:pt x="47858" y="50348"/>
                    </a:cubicBezTo>
                    <a:cubicBezTo>
                      <a:pt x="47550" y="50369"/>
                      <a:pt x="47243" y="50379"/>
                      <a:pt x="46938" y="50379"/>
                    </a:cubicBezTo>
                    <a:cubicBezTo>
                      <a:pt x="40161" y="50379"/>
                      <a:pt x="34166" y="45298"/>
                      <a:pt x="33291" y="38445"/>
                    </a:cubicBezTo>
                    <a:cubicBezTo>
                      <a:pt x="32952" y="35801"/>
                      <a:pt x="33071" y="33100"/>
                      <a:pt x="32981" y="30423"/>
                    </a:cubicBezTo>
                    <a:cubicBezTo>
                      <a:pt x="32959" y="29766"/>
                      <a:pt x="32998" y="29100"/>
                      <a:pt x="32908" y="28450"/>
                    </a:cubicBezTo>
                    <a:cubicBezTo>
                      <a:pt x="32775" y="27484"/>
                      <a:pt x="32244" y="26777"/>
                      <a:pt x="31201" y="26772"/>
                    </a:cubicBezTo>
                    <a:cubicBezTo>
                      <a:pt x="31197" y="26771"/>
                      <a:pt x="31193" y="26771"/>
                      <a:pt x="31189" y="26771"/>
                    </a:cubicBezTo>
                    <a:cubicBezTo>
                      <a:pt x="30173" y="26771"/>
                      <a:pt x="29603" y="27432"/>
                      <a:pt x="29415" y="28392"/>
                    </a:cubicBezTo>
                    <a:cubicBezTo>
                      <a:pt x="29322" y="28862"/>
                      <a:pt x="29318" y="29353"/>
                      <a:pt x="29315" y="29834"/>
                    </a:cubicBezTo>
                    <a:cubicBezTo>
                      <a:pt x="29304" y="31856"/>
                      <a:pt x="29299" y="33878"/>
                      <a:pt x="29312" y="35899"/>
                    </a:cubicBezTo>
                    <a:cubicBezTo>
                      <a:pt x="29371" y="45597"/>
                      <a:pt x="36061" y="52962"/>
                      <a:pt x="45704" y="54062"/>
                    </a:cubicBezTo>
                    <a:cubicBezTo>
                      <a:pt x="46583" y="54162"/>
                      <a:pt x="47575" y="54629"/>
                      <a:pt x="48214" y="55240"/>
                    </a:cubicBezTo>
                    <a:cubicBezTo>
                      <a:pt x="51325" y="58216"/>
                      <a:pt x="54264" y="61374"/>
                      <a:pt x="57408" y="64313"/>
                    </a:cubicBezTo>
                    <a:cubicBezTo>
                      <a:pt x="59027" y="65826"/>
                      <a:pt x="59878" y="67486"/>
                      <a:pt x="60001" y="69688"/>
                    </a:cubicBezTo>
                    <a:cubicBezTo>
                      <a:pt x="60065" y="70854"/>
                      <a:pt x="59833" y="71694"/>
                      <a:pt x="59004" y="72505"/>
                    </a:cubicBezTo>
                    <a:cubicBezTo>
                      <a:pt x="56148" y="75302"/>
                      <a:pt x="53302" y="78114"/>
                      <a:pt x="50529" y="80995"/>
                    </a:cubicBezTo>
                    <a:cubicBezTo>
                      <a:pt x="49477" y="82090"/>
                      <a:pt x="48354" y="82545"/>
                      <a:pt x="46829" y="82592"/>
                    </a:cubicBezTo>
                    <a:cubicBezTo>
                      <a:pt x="41151" y="82767"/>
                      <a:pt x="36767" y="85370"/>
                      <a:pt x="34025" y="90315"/>
                    </a:cubicBezTo>
                    <a:cubicBezTo>
                      <a:pt x="30663" y="96378"/>
                      <a:pt x="31489" y="102592"/>
                      <a:pt x="36124" y="107883"/>
                    </a:cubicBezTo>
                    <a:cubicBezTo>
                      <a:pt x="36909" y="108779"/>
                      <a:pt x="37248" y="109695"/>
                      <a:pt x="37232" y="110857"/>
                    </a:cubicBezTo>
                    <a:cubicBezTo>
                      <a:pt x="37195" y="113669"/>
                      <a:pt x="37188" y="116482"/>
                      <a:pt x="37235" y="119294"/>
                    </a:cubicBezTo>
                    <a:cubicBezTo>
                      <a:pt x="37300" y="123155"/>
                      <a:pt x="39461" y="125431"/>
                      <a:pt x="43286" y="125755"/>
                    </a:cubicBezTo>
                    <a:cubicBezTo>
                      <a:pt x="44952" y="125896"/>
                      <a:pt x="45102" y="126058"/>
                      <a:pt x="45129" y="127785"/>
                    </a:cubicBezTo>
                    <a:cubicBezTo>
                      <a:pt x="45154" y="129455"/>
                      <a:pt x="45104" y="131128"/>
                      <a:pt x="45213" y="132791"/>
                    </a:cubicBezTo>
                    <a:cubicBezTo>
                      <a:pt x="45291" y="133958"/>
                      <a:pt x="46067" y="134678"/>
                      <a:pt x="47034" y="134678"/>
                    </a:cubicBezTo>
                    <a:cubicBezTo>
                      <a:pt x="47081" y="134678"/>
                      <a:pt x="47128" y="134677"/>
                      <a:pt x="47176" y="134673"/>
                    </a:cubicBezTo>
                    <a:cubicBezTo>
                      <a:pt x="48418" y="134584"/>
                      <a:pt x="48770" y="133735"/>
                      <a:pt x="48786" y="132662"/>
                    </a:cubicBezTo>
                    <a:cubicBezTo>
                      <a:pt x="48808" y="131168"/>
                      <a:pt x="48798" y="129674"/>
                      <a:pt x="48805" y="128180"/>
                    </a:cubicBezTo>
                    <a:cubicBezTo>
                      <a:pt x="48815" y="125953"/>
                      <a:pt x="48849" y="125918"/>
                      <a:pt x="51046" y="125744"/>
                    </a:cubicBezTo>
                    <a:cubicBezTo>
                      <a:pt x="54514" y="125468"/>
                      <a:pt x="56675" y="123173"/>
                      <a:pt x="56708" y="119694"/>
                    </a:cubicBezTo>
                    <a:cubicBezTo>
                      <a:pt x="56729" y="117541"/>
                      <a:pt x="56707" y="115386"/>
                      <a:pt x="56717" y="113233"/>
                    </a:cubicBezTo>
                    <a:cubicBezTo>
                      <a:pt x="56726" y="111067"/>
                      <a:pt x="56344" y="108838"/>
                      <a:pt x="58404" y="107169"/>
                    </a:cubicBezTo>
                    <a:cubicBezTo>
                      <a:pt x="59079" y="106622"/>
                      <a:pt x="59018" y="105461"/>
                      <a:pt x="58218" y="104969"/>
                    </a:cubicBezTo>
                    <a:cubicBezTo>
                      <a:pt x="57937" y="104796"/>
                      <a:pt x="57563" y="104737"/>
                      <a:pt x="57170" y="104737"/>
                    </a:cubicBezTo>
                    <a:cubicBezTo>
                      <a:pt x="56794" y="104737"/>
                      <a:pt x="56401" y="104791"/>
                      <a:pt x="56055" y="104853"/>
                    </a:cubicBezTo>
                    <a:cubicBezTo>
                      <a:pt x="55649" y="104926"/>
                      <a:pt x="55321" y="105445"/>
                      <a:pt x="54961" y="105766"/>
                    </a:cubicBezTo>
                    <a:cubicBezTo>
                      <a:pt x="52614" y="107849"/>
                      <a:pt x="49803" y="108920"/>
                      <a:pt x="46986" y="108920"/>
                    </a:cubicBezTo>
                    <a:cubicBezTo>
                      <a:pt x="45117" y="108920"/>
                      <a:pt x="43244" y="108449"/>
                      <a:pt x="41503" y="107488"/>
                    </a:cubicBezTo>
                    <a:cubicBezTo>
                      <a:pt x="37359" y="105200"/>
                      <a:pt x="35154" y="100601"/>
                      <a:pt x="35889" y="95777"/>
                    </a:cubicBezTo>
                    <a:cubicBezTo>
                      <a:pt x="36715" y="90349"/>
                      <a:pt x="41556" y="86230"/>
                      <a:pt x="46926" y="86230"/>
                    </a:cubicBezTo>
                    <a:cubicBezTo>
                      <a:pt x="47180" y="86230"/>
                      <a:pt x="47435" y="86240"/>
                      <a:pt x="47692" y="86258"/>
                    </a:cubicBezTo>
                    <a:cubicBezTo>
                      <a:pt x="53688" y="86697"/>
                      <a:pt x="58233" y="91432"/>
                      <a:pt x="58312" y="97323"/>
                    </a:cubicBezTo>
                    <a:cubicBezTo>
                      <a:pt x="58321" y="97939"/>
                      <a:pt x="58304" y="98555"/>
                      <a:pt x="58343" y="99169"/>
                    </a:cubicBezTo>
                    <a:cubicBezTo>
                      <a:pt x="58412" y="100272"/>
                      <a:pt x="58953" y="101063"/>
                      <a:pt x="60103" y="101093"/>
                    </a:cubicBezTo>
                    <a:cubicBezTo>
                      <a:pt x="60125" y="101093"/>
                      <a:pt x="60147" y="101094"/>
                      <a:pt x="60169" y="101094"/>
                    </a:cubicBezTo>
                    <a:cubicBezTo>
                      <a:pt x="61300" y="101094"/>
                      <a:pt x="61791" y="100270"/>
                      <a:pt x="61923" y="99223"/>
                    </a:cubicBezTo>
                    <a:cubicBezTo>
                      <a:pt x="61988" y="98703"/>
                      <a:pt x="62019" y="98167"/>
                      <a:pt x="61979" y="97645"/>
                    </a:cubicBezTo>
                    <a:cubicBezTo>
                      <a:pt x="61879" y="96358"/>
                      <a:pt x="62383" y="95398"/>
                      <a:pt x="63300" y="94503"/>
                    </a:cubicBezTo>
                    <a:cubicBezTo>
                      <a:pt x="66381" y="91495"/>
                      <a:pt x="69427" y="88450"/>
                      <a:pt x="72435" y="85368"/>
                    </a:cubicBezTo>
                    <a:cubicBezTo>
                      <a:pt x="73192" y="84592"/>
                      <a:pt x="73962" y="84262"/>
                      <a:pt x="74974" y="84262"/>
                    </a:cubicBezTo>
                    <a:cubicBezTo>
                      <a:pt x="75135" y="84262"/>
                      <a:pt x="75301" y="84270"/>
                      <a:pt x="75475" y="84287"/>
                    </a:cubicBezTo>
                    <a:cubicBezTo>
                      <a:pt x="76069" y="84342"/>
                      <a:pt x="76657" y="84369"/>
                      <a:pt x="77238" y="84369"/>
                    </a:cubicBezTo>
                    <a:cubicBezTo>
                      <a:pt x="89025" y="84369"/>
                      <a:pt x="97725" y="73275"/>
                      <a:pt x="94240" y="61759"/>
                    </a:cubicBezTo>
                    <a:cubicBezTo>
                      <a:pt x="91977" y="54283"/>
                      <a:pt x="86591" y="50248"/>
                      <a:pt x="78922" y="49082"/>
                    </a:cubicBezTo>
                    <a:cubicBezTo>
                      <a:pt x="77960" y="48936"/>
                      <a:pt x="76892" y="48439"/>
                      <a:pt x="76195" y="47769"/>
                    </a:cubicBezTo>
                    <a:cubicBezTo>
                      <a:pt x="72708" y="44424"/>
                      <a:pt x="69349" y="40944"/>
                      <a:pt x="65895" y="37563"/>
                    </a:cubicBezTo>
                    <a:cubicBezTo>
                      <a:pt x="64971" y="36659"/>
                      <a:pt x="64591" y="35675"/>
                      <a:pt x="64609" y="34402"/>
                    </a:cubicBezTo>
                    <a:cubicBezTo>
                      <a:pt x="64657" y="31196"/>
                      <a:pt x="64620" y="27987"/>
                      <a:pt x="64626" y="24779"/>
                    </a:cubicBezTo>
                    <a:cubicBezTo>
                      <a:pt x="64630" y="22594"/>
                      <a:pt x="64677" y="22554"/>
                      <a:pt x="66905" y="22388"/>
                    </a:cubicBezTo>
                    <a:cubicBezTo>
                      <a:pt x="67168" y="22368"/>
                      <a:pt x="67435" y="22351"/>
                      <a:pt x="67688" y="22288"/>
                    </a:cubicBezTo>
                    <a:cubicBezTo>
                      <a:pt x="68576" y="22068"/>
                      <a:pt x="69025" y="21473"/>
                      <a:pt x="69025" y="20573"/>
                    </a:cubicBezTo>
                    <a:cubicBezTo>
                      <a:pt x="69026" y="19671"/>
                      <a:pt x="68587" y="19025"/>
                      <a:pt x="67689" y="18868"/>
                    </a:cubicBezTo>
                    <a:cubicBezTo>
                      <a:pt x="66960" y="18739"/>
                      <a:pt x="66203" y="18739"/>
                      <a:pt x="65459" y="18739"/>
                    </a:cubicBezTo>
                    <a:cubicBezTo>
                      <a:pt x="47441" y="18733"/>
                      <a:pt x="29424" y="18735"/>
                      <a:pt x="11408" y="18733"/>
                    </a:cubicBezTo>
                    <a:cubicBezTo>
                      <a:pt x="11160" y="18733"/>
                      <a:pt x="10911" y="18735"/>
                      <a:pt x="10663" y="18735"/>
                    </a:cubicBezTo>
                    <a:cubicBezTo>
                      <a:pt x="10207" y="18735"/>
                      <a:pt x="9752" y="18729"/>
                      <a:pt x="9300" y="18691"/>
                    </a:cubicBezTo>
                    <a:cubicBezTo>
                      <a:pt x="6044" y="18423"/>
                      <a:pt x="3799" y="16057"/>
                      <a:pt x="3716" y="12783"/>
                    </a:cubicBezTo>
                    <a:cubicBezTo>
                      <a:pt x="3673" y="11115"/>
                      <a:pt x="3701" y="9444"/>
                      <a:pt x="3701" y="7775"/>
                    </a:cubicBezTo>
                    <a:cubicBezTo>
                      <a:pt x="3702" y="4163"/>
                      <a:pt x="3921" y="3939"/>
                      <a:pt x="7482" y="3939"/>
                    </a:cubicBezTo>
                    <a:cubicBezTo>
                      <a:pt x="20687" y="3939"/>
                      <a:pt x="33892" y="3939"/>
                      <a:pt x="47097" y="3939"/>
                    </a:cubicBezTo>
                    <a:cubicBezTo>
                      <a:pt x="60302" y="3939"/>
                      <a:pt x="73507" y="3939"/>
                      <a:pt x="86713" y="3939"/>
                    </a:cubicBezTo>
                    <a:cubicBezTo>
                      <a:pt x="86908" y="3939"/>
                      <a:pt x="87103" y="3938"/>
                      <a:pt x="87299" y="3938"/>
                    </a:cubicBezTo>
                    <a:cubicBezTo>
                      <a:pt x="87543" y="3938"/>
                      <a:pt x="87788" y="3940"/>
                      <a:pt x="88031" y="3952"/>
                    </a:cubicBezTo>
                    <a:cubicBezTo>
                      <a:pt x="89647" y="4029"/>
                      <a:pt x="90387" y="4680"/>
                      <a:pt x="90436" y="6300"/>
                    </a:cubicBezTo>
                    <a:cubicBezTo>
                      <a:pt x="90501" y="8495"/>
                      <a:pt x="90537" y="10698"/>
                      <a:pt x="90417" y="12889"/>
                    </a:cubicBezTo>
                    <a:cubicBezTo>
                      <a:pt x="90263" y="15725"/>
                      <a:pt x="88619" y="17736"/>
                      <a:pt x="85977" y="18467"/>
                    </a:cubicBezTo>
                    <a:cubicBezTo>
                      <a:pt x="85229" y="18675"/>
                      <a:pt x="84417" y="18711"/>
                      <a:pt x="83632" y="18723"/>
                    </a:cubicBezTo>
                    <a:cubicBezTo>
                      <a:pt x="82607" y="18737"/>
                      <a:pt x="81582" y="18738"/>
                      <a:pt x="80557" y="18738"/>
                    </a:cubicBezTo>
                    <a:cubicBezTo>
                      <a:pt x="80264" y="18738"/>
                      <a:pt x="79971" y="18738"/>
                      <a:pt x="79678" y="18738"/>
                    </a:cubicBezTo>
                    <a:cubicBezTo>
                      <a:pt x="78359" y="18738"/>
                      <a:pt x="77041" y="18741"/>
                      <a:pt x="75723" y="18770"/>
                    </a:cubicBezTo>
                    <a:cubicBezTo>
                      <a:pt x="74289" y="18801"/>
                      <a:pt x="73559" y="19570"/>
                      <a:pt x="73667" y="20776"/>
                    </a:cubicBezTo>
                    <a:cubicBezTo>
                      <a:pt x="73788" y="22106"/>
                      <a:pt x="74760" y="22371"/>
                      <a:pt x="75839" y="22382"/>
                    </a:cubicBezTo>
                    <a:cubicBezTo>
                      <a:pt x="77594" y="22400"/>
                      <a:pt x="79351" y="22415"/>
                      <a:pt x="81107" y="22415"/>
                    </a:cubicBezTo>
                    <a:cubicBezTo>
                      <a:pt x="82164" y="22415"/>
                      <a:pt x="83220" y="22409"/>
                      <a:pt x="84276" y="22396"/>
                    </a:cubicBezTo>
                    <a:cubicBezTo>
                      <a:pt x="89583" y="22330"/>
                      <a:pt x="93776" y="18414"/>
                      <a:pt x="94093" y="13123"/>
                    </a:cubicBezTo>
                    <a:cubicBezTo>
                      <a:pt x="94236" y="10715"/>
                      <a:pt x="94205" y="8287"/>
                      <a:pt x="94096" y="5876"/>
                    </a:cubicBezTo>
                    <a:cubicBezTo>
                      <a:pt x="93962" y="2949"/>
                      <a:pt x="92226" y="1000"/>
                      <a:pt x="89371" y="300"/>
                    </a:cubicBezTo>
                    <a:cubicBezTo>
                      <a:pt x="89031" y="216"/>
                      <a:pt x="88697" y="102"/>
                      <a:pt x="88361" y="2"/>
                    </a:cubicBezTo>
                    <a:cubicBezTo>
                      <a:pt x="60762" y="2"/>
                      <a:pt x="33161" y="2"/>
                      <a:pt x="556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52"/>
              <p:cNvSpPr/>
              <p:nvPr/>
            </p:nvSpPr>
            <p:spPr>
              <a:xfrm>
                <a:off x="2679400" y="2639350"/>
                <a:ext cx="818325" cy="819900"/>
              </a:xfrm>
              <a:custGeom>
                <a:rect b="b" l="l" r="r" t="t"/>
                <a:pathLst>
                  <a:path extrusionOk="0" h="32796" w="32733">
                    <a:moveTo>
                      <a:pt x="14514" y="3799"/>
                    </a:moveTo>
                    <a:cubicBezTo>
                      <a:pt x="14552" y="3799"/>
                      <a:pt x="14592" y="3799"/>
                      <a:pt x="14632" y="3801"/>
                    </a:cubicBezTo>
                    <a:cubicBezTo>
                      <a:pt x="15198" y="3819"/>
                      <a:pt x="15764" y="3824"/>
                      <a:pt x="16330" y="3824"/>
                    </a:cubicBezTo>
                    <a:cubicBezTo>
                      <a:pt x="16995" y="3824"/>
                      <a:pt x="17659" y="3817"/>
                      <a:pt x="18323" y="3815"/>
                    </a:cubicBezTo>
                    <a:cubicBezTo>
                      <a:pt x="18326" y="3815"/>
                      <a:pt x="18329" y="3815"/>
                      <a:pt x="18333" y="3815"/>
                    </a:cubicBezTo>
                    <a:cubicBezTo>
                      <a:pt x="19308" y="3815"/>
                      <a:pt x="19777" y="4304"/>
                      <a:pt x="19780" y="5272"/>
                    </a:cubicBezTo>
                    <a:cubicBezTo>
                      <a:pt x="19785" y="6986"/>
                      <a:pt x="19775" y="8700"/>
                      <a:pt x="19806" y="10413"/>
                    </a:cubicBezTo>
                    <a:cubicBezTo>
                      <a:pt x="19840" y="12211"/>
                      <a:pt x="20457" y="12898"/>
                      <a:pt x="22250" y="12985"/>
                    </a:cubicBezTo>
                    <a:cubicBezTo>
                      <a:pt x="23196" y="13032"/>
                      <a:pt x="24143" y="13048"/>
                      <a:pt x="25092" y="13048"/>
                    </a:cubicBezTo>
                    <a:cubicBezTo>
                      <a:pt x="25814" y="13048"/>
                      <a:pt x="26536" y="13039"/>
                      <a:pt x="27258" y="13025"/>
                    </a:cubicBezTo>
                    <a:cubicBezTo>
                      <a:pt x="27285" y="13025"/>
                      <a:pt x="27312" y="13024"/>
                      <a:pt x="27338" y="13024"/>
                    </a:cubicBezTo>
                    <a:cubicBezTo>
                      <a:pt x="28493" y="13024"/>
                      <a:pt x="29063" y="13515"/>
                      <a:pt x="29024" y="14734"/>
                    </a:cubicBezTo>
                    <a:cubicBezTo>
                      <a:pt x="28991" y="15787"/>
                      <a:pt x="28986" y="16844"/>
                      <a:pt x="29027" y="17897"/>
                    </a:cubicBezTo>
                    <a:cubicBezTo>
                      <a:pt x="29077" y="19173"/>
                      <a:pt x="28479" y="19670"/>
                      <a:pt x="27300" y="19670"/>
                    </a:cubicBezTo>
                    <a:cubicBezTo>
                      <a:pt x="27260" y="19670"/>
                      <a:pt x="27220" y="19669"/>
                      <a:pt x="27179" y="19668"/>
                    </a:cubicBezTo>
                    <a:cubicBezTo>
                      <a:pt x="26548" y="19650"/>
                      <a:pt x="25918" y="19642"/>
                      <a:pt x="25287" y="19642"/>
                    </a:cubicBezTo>
                    <a:cubicBezTo>
                      <a:pt x="24467" y="19642"/>
                      <a:pt x="23648" y="19656"/>
                      <a:pt x="22830" y="19682"/>
                    </a:cubicBezTo>
                    <a:cubicBezTo>
                      <a:pt x="20379" y="19762"/>
                      <a:pt x="19812" y="20358"/>
                      <a:pt x="19798" y="22770"/>
                    </a:cubicBezTo>
                    <a:cubicBezTo>
                      <a:pt x="19791" y="24045"/>
                      <a:pt x="19801" y="25320"/>
                      <a:pt x="19794" y="26594"/>
                    </a:cubicBezTo>
                    <a:cubicBezTo>
                      <a:pt x="19781" y="28736"/>
                      <a:pt x="19633" y="28878"/>
                      <a:pt x="17436" y="28889"/>
                    </a:cubicBezTo>
                    <a:cubicBezTo>
                      <a:pt x="17304" y="28890"/>
                      <a:pt x="17172" y="28890"/>
                      <a:pt x="17040" y="28890"/>
                    </a:cubicBezTo>
                    <a:cubicBezTo>
                      <a:pt x="16777" y="28890"/>
                      <a:pt x="16513" y="28889"/>
                      <a:pt x="16249" y="28889"/>
                    </a:cubicBezTo>
                    <a:cubicBezTo>
                      <a:pt x="16191" y="28889"/>
                      <a:pt x="16134" y="28889"/>
                      <a:pt x="16078" y="28889"/>
                    </a:cubicBezTo>
                    <a:cubicBezTo>
                      <a:pt x="12922" y="28889"/>
                      <a:pt x="12921" y="28833"/>
                      <a:pt x="12920" y="25585"/>
                    </a:cubicBezTo>
                    <a:cubicBezTo>
                      <a:pt x="12919" y="24619"/>
                      <a:pt x="12934" y="23652"/>
                      <a:pt x="12910" y="22686"/>
                    </a:cubicBezTo>
                    <a:cubicBezTo>
                      <a:pt x="12857" y="20578"/>
                      <a:pt x="12061" y="19758"/>
                      <a:pt x="9927" y="19685"/>
                    </a:cubicBezTo>
                    <a:cubicBezTo>
                      <a:pt x="9083" y="19656"/>
                      <a:pt x="8238" y="19642"/>
                      <a:pt x="7393" y="19642"/>
                    </a:cubicBezTo>
                    <a:cubicBezTo>
                      <a:pt x="6744" y="19642"/>
                      <a:pt x="6094" y="19650"/>
                      <a:pt x="5446" y="19665"/>
                    </a:cubicBezTo>
                    <a:cubicBezTo>
                      <a:pt x="5414" y="19666"/>
                      <a:pt x="5383" y="19666"/>
                      <a:pt x="5352" y="19666"/>
                    </a:cubicBezTo>
                    <a:cubicBezTo>
                      <a:pt x="4201" y="19666"/>
                      <a:pt x="3649" y="19155"/>
                      <a:pt x="3691" y="17945"/>
                    </a:cubicBezTo>
                    <a:cubicBezTo>
                      <a:pt x="3726" y="16892"/>
                      <a:pt x="3725" y="15836"/>
                      <a:pt x="3690" y="14782"/>
                    </a:cubicBezTo>
                    <a:cubicBezTo>
                      <a:pt x="3649" y="13597"/>
                      <a:pt x="4143" y="13027"/>
                      <a:pt x="5321" y="13027"/>
                    </a:cubicBezTo>
                    <a:cubicBezTo>
                      <a:pt x="5350" y="13027"/>
                      <a:pt x="5380" y="13027"/>
                      <a:pt x="5410" y="13028"/>
                    </a:cubicBezTo>
                    <a:cubicBezTo>
                      <a:pt x="6054" y="13043"/>
                      <a:pt x="6697" y="13051"/>
                      <a:pt x="7341" y="13051"/>
                    </a:cubicBezTo>
                    <a:cubicBezTo>
                      <a:pt x="8192" y="13051"/>
                      <a:pt x="9043" y="13037"/>
                      <a:pt x="9892" y="13009"/>
                    </a:cubicBezTo>
                    <a:cubicBezTo>
                      <a:pt x="12086" y="12939"/>
                      <a:pt x="12873" y="12117"/>
                      <a:pt x="12911" y="9910"/>
                    </a:cubicBezTo>
                    <a:cubicBezTo>
                      <a:pt x="12937" y="8460"/>
                      <a:pt x="12952" y="7010"/>
                      <a:pt x="12917" y="5560"/>
                    </a:cubicBezTo>
                    <a:cubicBezTo>
                      <a:pt x="12889" y="4390"/>
                      <a:pt x="13354" y="3799"/>
                      <a:pt x="14514" y="3799"/>
                    </a:cubicBezTo>
                    <a:close/>
                    <a:moveTo>
                      <a:pt x="16654" y="1"/>
                    </a:moveTo>
                    <a:cubicBezTo>
                      <a:pt x="15167" y="1"/>
                      <a:pt x="13677" y="80"/>
                      <a:pt x="12204" y="221"/>
                    </a:cubicBezTo>
                    <a:cubicBezTo>
                      <a:pt x="10377" y="395"/>
                      <a:pt x="9345" y="1890"/>
                      <a:pt x="9271" y="3743"/>
                    </a:cubicBezTo>
                    <a:cubicBezTo>
                      <a:pt x="9223" y="4928"/>
                      <a:pt x="9213" y="6116"/>
                      <a:pt x="9253" y="7300"/>
                    </a:cubicBezTo>
                    <a:cubicBezTo>
                      <a:pt x="9296" y="8571"/>
                      <a:pt x="8768" y="9128"/>
                      <a:pt x="7474" y="9128"/>
                    </a:cubicBezTo>
                    <a:cubicBezTo>
                      <a:pt x="7469" y="9128"/>
                      <a:pt x="7464" y="9128"/>
                      <a:pt x="7459" y="9128"/>
                    </a:cubicBezTo>
                    <a:cubicBezTo>
                      <a:pt x="7366" y="9128"/>
                      <a:pt x="7273" y="9128"/>
                      <a:pt x="7180" y="9128"/>
                    </a:cubicBezTo>
                    <a:cubicBezTo>
                      <a:pt x="5827" y="9128"/>
                      <a:pt x="4459" y="9162"/>
                      <a:pt x="3133" y="9387"/>
                    </a:cubicBezTo>
                    <a:cubicBezTo>
                      <a:pt x="1163" y="9721"/>
                      <a:pt x="104" y="11082"/>
                      <a:pt x="37" y="13074"/>
                    </a:cubicBezTo>
                    <a:cubicBezTo>
                      <a:pt x="1" y="14170"/>
                      <a:pt x="31" y="15270"/>
                      <a:pt x="31" y="16368"/>
                    </a:cubicBezTo>
                    <a:lnTo>
                      <a:pt x="21" y="16368"/>
                    </a:lnTo>
                    <a:cubicBezTo>
                      <a:pt x="21" y="17291"/>
                      <a:pt x="12" y="18213"/>
                      <a:pt x="23" y="19135"/>
                    </a:cubicBezTo>
                    <a:cubicBezTo>
                      <a:pt x="56" y="21777"/>
                      <a:pt x="1183" y="23116"/>
                      <a:pt x="3822" y="23446"/>
                    </a:cubicBezTo>
                    <a:cubicBezTo>
                      <a:pt x="5123" y="23608"/>
                      <a:pt x="6451" y="23567"/>
                      <a:pt x="7767" y="23588"/>
                    </a:cubicBezTo>
                    <a:cubicBezTo>
                      <a:pt x="8744" y="23602"/>
                      <a:pt x="9228" y="24065"/>
                      <a:pt x="9231" y="25040"/>
                    </a:cubicBezTo>
                    <a:cubicBezTo>
                      <a:pt x="9235" y="26182"/>
                      <a:pt x="9235" y="27324"/>
                      <a:pt x="9253" y="28466"/>
                    </a:cubicBezTo>
                    <a:cubicBezTo>
                      <a:pt x="9294" y="30963"/>
                      <a:pt x="10397" y="32390"/>
                      <a:pt x="12892" y="32627"/>
                    </a:cubicBezTo>
                    <a:cubicBezTo>
                      <a:pt x="14063" y="32739"/>
                      <a:pt x="15248" y="32796"/>
                      <a:pt x="16432" y="32796"/>
                    </a:cubicBezTo>
                    <a:cubicBezTo>
                      <a:pt x="17489" y="32796"/>
                      <a:pt x="18546" y="32751"/>
                      <a:pt x="19593" y="32659"/>
                    </a:cubicBezTo>
                    <a:cubicBezTo>
                      <a:pt x="22065" y="32442"/>
                      <a:pt x="23297" y="30932"/>
                      <a:pt x="23436" y="28427"/>
                    </a:cubicBezTo>
                    <a:cubicBezTo>
                      <a:pt x="23494" y="27376"/>
                      <a:pt x="23491" y="26319"/>
                      <a:pt x="23468" y="25265"/>
                    </a:cubicBezTo>
                    <a:cubicBezTo>
                      <a:pt x="23444" y="24133"/>
                      <a:pt x="23923" y="23578"/>
                      <a:pt x="25064" y="23578"/>
                    </a:cubicBezTo>
                    <a:cubicBezTo>
                      <a:pt x="25082" y="23578"/>
                      <a:pt x="25100" y="23578"/>
                      <a:pt x="25118" y="23578"/>
                    </a:cubicBezTo>
                    <a:cubicBezTo>
                      <a:pt x="25543" y="23584"/>
                      <a:pt x="25968" y="23591"/>
                      <a:pt x="26394" y="23591"/>
                    </a:cubicBezTo>
                    <a:cubicBezTo>
                      <a:pt x="27112" y="23591"/>
                      <a:pt x="27830" y="23572"/>
                      <a:pt x="28540" y="23498"/>
                    </a:cubicBezTo>
                    <a:cubicBezTo>
                      <a:pt x="31205" y="23219"/>
                      <a:pt x="32569" y="21763"/>
                      <a:pt x="32667" y="19091"/>
                    </a:cubicBezTo>
                    <a:cubicBezTo>
                      <a:pt x="32732" y="17292"/>
                      <a:pt x="32728" y="15488"/>
                      <a:pt x="32671" y="13689"/>
                    </a:cubicBezTo>
                    <a:cubicBezTo>
                      <a:pt x="32582" y="10896"/>
                      <a:pt x="31165" y="9414"/>
                      <a:pt x="28366" y="9173"/>
                    </a:cubicBezTo>
                    <a:cubicBezTo>
                      <a:pt x="27631" y="9110"/>
                      <a:pt x="26892" y="9102"/>
                      <a:pt x="26153" y="9102"/>
                    </a:cubicBezTo>
                    <a:cubicBezTo>
                      <a:pt x="25903" y="9102"/>
                      <a:pt x="25653" y="9103"/>
                      <a:pt x="25403" y="9103"/>
                    </a:cubicBezTo>
                    <a:cubicBezTo>
                      <a:pt x="25249" y="9103"/>
                      <a:pt x="25095" y="9102"/>
                      <a:pt x="24941" y="9101"/>
                    </a:cubicBezTo>
                    <a:cubicBezTo>
                      <a:pt x="23966" y="9094"/>
                      <a:pt x="23489" y="8621"/>
                      <a:pt x="23481" y="7644"/>
                    </a:cubicBezTo>
                    <a:cubicBezTo>
                      <a:pt x="23471" y="6414"/>
                      <a:pt x="23504" y="5180"/>
                      <a:pt x="23407" y="3957"/>
                    </a:cubicBezTo>
                    <a:cubicBezTo>
                      <a:pt x="23236" y="1811"/>
                      <a:pt x="22151" y="334"/>
                      <a:pt x="20064" y="148"/>
                    </a:cubicBezTo>
                    <a:cubicBezTo>
                      <a:pt x="18935" y="47"/>
                      <a:pt x="17795" y="1"/>
                      <a:pt x="16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52"/>
              <p:cNvSpPr/>
              <p:nvPr/>
            </p:nvSpPr>
            <p:spPr>
              <a:xfrm>
                <a:off x="3675900" y="3573025"/>
                <a:ext cx="355050" cy="354475"/>
              </a:xfrm>
              <a:custGeom>
                <a:rect b="b" l="l" r="r" t="t"/>
                <a:pathLst>
                  <a:path extrusionOk="0" h="14179" w="14202">
                    <a:moveTo>
                      <a:pt x="7118" y="3719"/>
                    </a:moveTo>
                    <a:cubicBezTo>
                      <a:pt x="9045" y="3719"/>
                      <a:pt x="10476" y="5146"/>
                      <a:pt x="10505" y="7108"/>
                    </a:cubicBezTo>
                    <a:cubicBezTo>
                      <a:pt x="10533" y="8977"/>
                      <a:pt x="9074" y="10469"/>
                      <a:pt x="7219" y="10469"/>
                    </a:cubicBezTo>
                    <a:cubicBezTo>
                      <a:pt x="7217" y="10469"/>
                      <a:pt x="7215" y="10469"/>
                      <a:pt x="7213" y="10469"/>
                    </a:cubicBezTo>
                    <a:cubicBezTo>
                      <a:pt x="5324" y="10466"/>
                      <a:pt x="3804" y="8999"/>
                      <a:pt x="3808" y="7185"/>
                    </a:cubicBezTo>
                    <a:cubicBezTo>
                      <a:pt x="3813" y="5346"/>
                      <a:pt x="5330" y="3737"/>
                      <a:pt x="7076" y="3719"/>
                    </a:cubicBezTo>
                    <a:cubicBezTo>
                      <a:pt x="7090" y="3719"/>
                      <a:pt x="7104" y="3719"/>
                      <a:pt x="7118" y="3719"/>
                    </a:cubicBezTo>
                    <a:close/>
                    <a:moveTo>
                      <a:pt x="7225" y="0"/>
                    </a:moveTo>
                    <a:cubicBezTo>
                      <a:pt x="7218" y="0"/>
                      <a:pt x="7211" y="1"/>
                      <a:pt x="7203" y="1"/>
                    </a:cubicBezTo>
                    <a:cubicBezTo>
                      <a:pt x="3321" y="12"/>
                      <a:pt x="1" y="3330"/>
                      <a:pt x="53" y="7147"/>
                    </a:cubicBezTo>
                    <a:cubicBezTo>
                      <a:pt x="106" y="10977"/>
                      <a:pt x="3313" y="14151"/>
                      <a:pt x="7154" y="14178"/>
                    </a:cubicBezTo>
                    <a:cubicBezTo>
                      <a:pt x="7172" y="14179"/>
                      <a:pt x="7189" y="14179"/>
                      <a:pt x="7207" y="14179"/>
                    </a:cubicBezTo>
                    <a:cubicBezTo>
                      <a:pt x="11087" y="14179"/>
                      <a:pt x="14202" y="11074"/>
                      <a:pt x="14201" y="7197"/>
                    </a:cubicBezTo>
                    <a:cubicBezTo>
                      <a:pt x="14201" y="3141"/>
                      <a:pt x="11154" y="0"/>
                      <a:pt x="722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52"/>
              <p:cNvSpPr/>
              <p:nvPr/>
            </p:nvSpPr>
            <p:spPr>
              <a:xfrm>
                <a:off x="3676025" y="2043425"/>
                <a:ext cx="354925" cy="354675"/>
              </a:xfrm>
              <a:custGeom>
                <a:rect b="b" l="l" r="r" t="t"/>
                <a:pathLst>
                  <a:path extrusionOk="0" h="14187" w="14197">
                    <a:moveTo>
                      <a:pt x="7182" y="3708"/>
                    </a:moveTo>
                    <a:cubicBezTo>
                      <a:pt x="8975" y="3708"/>
                      <a:pt x="10451" y="5187"/>
                      <a:pt x="10490" y="7041"/>
                    </a:cubicBezTo>
                    <a:cubicBezTo>
                      <a:pt x="10528" y="8914"/>
                      <a:pt x="9083" y="10440"/>
                      <a:pt x="7239" y="10473"/>
                    </a:cubicBezTo>
                    <a:cubicBezTo>
                      <a:pt x="7218" y="10473"/>
                      <a:pt x="7196" y="10473"/>
                      <a:pt x="7175" y="10473"/>
                    </a:cubicBezTo>
                    <a:cubicBezTo>
                      <a:pt x="5349" y="10473"/>
                      <a:pt x="3834" y="9031"/>
                      <a:pt x="3776" y="7224"/>
                    </a:cubicBezTo>
                    <a:cubicBezTo>
                      <a:pt x="3715" y="5340"/>
                      <a:pt x="5232" y="3747"/>
                      <a:pt x="7120" y="3709"/>
                    </a:cubicBezTo>
                    <a:cubicBezTo>
                      <a:pt x="7141" y="3709"/>
                      <a:pt x="7161" y="3708"/>
                      <a:pt x="7182" y="3708"/>
                    </a:cubicBezTo>
                    <a:close/>
                    <a:moveTo>
                      <a:pt x="7107" y="1"/>
                    </a:moveTo>
                    <a:cubicBezTo>
                      <a:pt x="7099" y="1"/>
                      <a:pt x="7090" y="1"/>
                      <a:pt x="7082" y="1"/>
                    </a:cubicBezTo>
                    <a:cubicBezTo>
                      <a:pt x="3281" y="13"/>
                      <a:pt x="0" y="3383"/>
                      <a:pt x="31" y="7240"/>
                    </a:cubicBezTo>
                    <a:cubicBezTo>
                      <a:pt x="62" y="10938"/>
                      <a:pt x="3419" y="14186"/>
                      <a:pt x="7208" y="14186"/>
                    </a:cubicBezTo>
                    <a:cubicBezTo>
                      <a:pt x="7214" y="14186"/>
                      <a:pt x="7219" y="14186"/>
                      <a:pt x="7225" y="14186"/>
                    </a:cubicBezTo>
                    <a:cubicBezTo>
                      <a:pt x="11110" y="14177"/>
                      <a:pt x="14186" y="11049"/>
                      <a:pt x="14192" y="7102"/>
                    </a:cubicBezTo>
                    <a:cubicBezTo>
                      <a:pt x="14197" y="3152"/>
                      <a:pt x="11050" y="1"/>
                      <a:pt x="71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52"/>
              <p:cNvSpPr/>
              <p:nvPr/>
            </p:nvSpPr>
            <p:spPr>
              <a:xfrm>
                <a:off x="4434175" y="2801750"/>
                <a:ext cx="355000" cy="354450"/>
              </a:xfrm>
              <a:custGeom>
                <a:rect b="b" l="l" r="r" t="t"/>
                <a:pathLst>
                  <a:path extrusionOk="0" h="14178" w="14200">
                    <a:moveTo>
                      <a:pt x="7107" y="3718"/>
                    </a:moveTo>
                    <a:cubicBezTo>
                      <a:pt x="7118" y="3718"/>
                      <a:pt x="7129" y="3718"/>
                      <a:pt x="7141" y="3718"/>
                    </a:cubicBezTo>
                    <a:cubicBezTo>
                      <a:pt x="9097" y="3742"/>
                      <a:pt x="10506" y="5195"/>
                      <a:pt x="10501" y="7182"/>
                    </a:cubicBezTo>
                    <a:cubicBezTo>
                      <a:pt x="10495" y="8997"/>
                      <a:pt x="9069" y="10442"/>
                      <a:pt x="7258" y="10467"/>
                    </a:cubicBezTo>
                    <a:cubicBezTo>
                      <a:pt x="7242" y="10468"/>
                      <a:pt x="7226" y="10468"/>
                      <a:pt x="7210" y="10468"/>
                    </a:cubicBezTo>
                    <a:cubicBezTo>
                      <a:pt x="5308" y="10468"/>
                      <a:pt x="3763" y="8960"/>
                      <a:pt x="3775" y="7104"/>
                    </a:cubicBezTo>
                    <a:cubicBezTo>
                      <a:pt x="3786" y="5355"/>
                      <a:pt x="5401" y="3718"/>
                      <a:pt x="7107" y="3718"/>
                    </a:cubicBezTo>
                    <a:close/>
                    <a:moveTo>
                      <a:pt x="7216" y="1"/>
                    </a:moveTo>
                    <a:cubicBezTo>
                      <a:pt x="7204" y="1"/>
                      <a:pt x="7192" y="1"/>
                      <a:pt x="7179" y="1"/>
                    </a:cubicBezTo>
                    <a:cubicBezTo>
                      <a:pt x="3343" y="21"/>
                      <a:pt x="93" y="3222"/>
                      <a:pt x="46" y="7026"/>
                    </a:cubicBezTo>
                    <a:cubicBezTo>
                      <a:pt x="1" y="10867"/>
                      <a:pt x="3274" y="14157"/>
                      <a:pt x="7161" y="14178"/>
                    </a:cubicBezTo>
                    <a:cubicBezTo>
                      <a:pt x="7175" y="14178"/>
                      <a:pt x="7189" y="14178"/>
                      <a:pt x="7202" y="14178"/>
                    </a:cubicBezTo>
                    <a:cubicBezTo>
                      <a:pt x="11087" y="14178"/>
                      <a:pt x="14199" y="11067"/>
                      <a:pt x="14194" y="7180"/>
                    </a:cubicBezTo>
                    <a:cubicBezTo>
                      <a:pt x="14188" y="3132"/>
                      <a:pt x="11141" y="1"/>
                      <a:pt x="72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0" name="Google Shape;800;p52"/>
            <p:cNvGrpSpPr/>
            <p:nvPr/>
          </p:nvGrpSpPr>
          <p:grpSpPr>
            <a:xfrm flipH="1" rot="10800000">
              <a:off x="4345758" y="1732266"/>
              <a:ext cx="452507" cy="515914"/>
              <a:chOff x="1756321" y="1732216"/>
              <a:chExt cx="452507" cy="515914"/>
            </a:xfrm>
          </p:grpSpPr>
          <p:sp>
            <p:nvSpPr>
              <p:cNvPr id="801" name="Google Shape;801;p52"/>
              <p:cNvSpPr/>
              <p:nvPr/>
            </p:nvSpPr>
            <p:spPr>
              <a:xfrm>
                <a:off x="1756321" y="1732216"/>
                <a:ext cx="452507" cy="515914"/>
              </a:xfrm>
              <a:custGeom>
                <a:rect b="b" l="l" r="r" t="t"/>
                <a:pathLst>
                  <a:path extrusionOk="0" h="16111" w="14132">
                    <a:moveTo>
                      <a:pt x="1" y="1"/>
                    </a:moveTo>
                    <a:cubicBezTo>
                      <a:pt x="2" y="828"/>
                      <a:pt x="3" y="1657"/>
                      <a:pt x="3" y="2484"/>
                    </a:cubicBezTo>
                    <a:cubicBezTo>
                      <a:pt x="3" y="6921"/>
                      <a:pt x="3" y="11358"/>
                      <a:pt x="3" y="15795"/>
                    </a:cubicBezTo>
                    <a:cubicBezTo>
                      <a:pt x="3" y="15900"/>
                      <a:pt x="2" y="16005"/>
                      <a:pt x="1" y="16109"/>
                    </a:cubicBezTo>
                    <a:lnTo>
                      <a:pt x="11305" y="16109"/>
                    </a:lnTo>
                    <a:cubicBezTo>
                      <a:pt x="11305" y="16063"/>
                      <a:pt x="11304" y="16015"/>
                      <a:pt x="11303" y="15968"/>
                    </a:cubicBezTo>
                    <a:cubicBezTo>
                      <a:pt x="11301" y="15640"/>
                      <a:pt x="11301" y="15640"/>
                      <a:pt x="10969" y="15640"/>
                    </a:cubicBezTo>
                    <a:lnTo>
                      <a:pt x="781" y="15640"/>
                    </a:lnTo>
                    <a:cubicBezTo>
                      <a:pt x="441" y="15640"/>
                      <a:pt x="441" y="15639"/>
                      <a:pt x="441" y="15299"/>
                    </a:cubicBezTo>
                    <a:cubicBezTo>
                      <a:pt x="440" y="10471"/>
                      <a:pt x="440" y="5642"/>
                      <a:pt x="441" y="813"/>
                    </a:cubicBezTo>
                    <a:cubicBezTo>
                      <a:pt x="441" y="470"/>
                      <a:pt x="441" y="470"/>
                      <a:pt x="779" y="470"/>
                    </a:cubicBezTo>
                    <a:lnTo>
                      <a:pt x="13337" y="470"/>
                    </a:lnTo>
                    <a:cubicBezTo>
                      <a:pt x="13692" y="470"/>
                      <a:pt x="13692" y="470"/>
                      <a:pt x="13692" y="828"/>
                    </a:cubicBezTo>
                    <a:cubicBezTo>
                      <a:pt x="13692" y="5605"/>
                      <a:pt x="13692" y="10381"/>
                      <a:pt x="13692" y="15158"/>
                    </a:cubicBezTo>
                    <a:cubicBezTo>
                      <a:pt x="13692" y="15613"/>
                      <a:pt x="13723" y="15641"/>
                      <a:pt x="13409" y="15641"/>
                    </a:cubicBezTo>
                    <a:cubicBezTo>
                      <a:pt x="13366" y="15641"/>
                      <a:pt x="13316" y="15640"/>
                      <a:pt x="13259" y="15640"/>
                    </a:cubicBezTo>
                    <a:cubicBezTo>
                      <a:pt x="13243" y="15640"/>
                      <a:pt x="13227" y="15640"/>
                      <a:pt x="13210" y="15640"/>
                    </a:cubicBezTo>
                    <a:cubicBezTo>
                      <a:pt x="13198" y="15640"/>
                      <a:pt x="13186" y="15640"/>
                      <a:pt x="13174" y="15640"/>
                    </a:cubicBezTo>
                    <a:cubicBezTo>
                      <a:pt x="13120" y="15640"/>
                      <a:pt x="13073" y="15640"/>
                      <a:pt x="13032" y="15640"/>
                    </a:cubicBezTo>
                    <a:cubicBezTo>
                      <a:pt x="12717" y="15640"/>
                      <a:pt x="12751" y="15666"/>
                      <a:pt x="12750" y="16110"/>
                    </a:cubicBezTo>
                    <a:cubicBezTo>
                      <a:pt x="13210" y="16110"/>
                      <a:pt x="13671" y="16110"/>
                      <a:pt x="14132" y="16109"/>
                    </a:cubicBezTo>
                    <a:cubicBezTo>
                      <a:pt x="14131" y="15282"/>
                      <a:pt x="14130" y="14454"/>
                      <a:pt x="14130" y="13627"/>
                    </a:cubicBezTo>
                    <a:cubicBezTo>
                      <a:pt x="14128" y="9189"/>
                      <a:pt x="14130" y="4752"/>
                      <a:pt x="14130" y="315"/>
                    </a:cubicBezTo>
                    <a:cubicBezTo>
                      <a:pt x="14130" y="211"/>
                      <a:pt x="14131" y="106"/>
                      <a:pt x="14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52"/>
              <p:cNvSpPr/>
              <p:nvPr/>
            </p:nvSpPr>
            <p:spPr>
              <a:xfrm>
                <a:off x="2133356" y="2233080"/>
                <a:ext cx="15145" cy="15051"/>
              </a:xfrm>
              <a:custGeom>
                <a:rect b="b" l="l" r="r" t="t"/>
                <a:pathLst>
                  <a:path extrusionOk="0" h="470" w="473">
                    <a:moveTo>
                      <a:pt x="199" y="0"/>
                    </a:moveTo>
                    <a:cubicBezTo>
                      <a:pt x="107" y="0"/>
                      <a:pt x="16" y="8"/>
                      <a:pt x="8" y="143"/>
                    </a:cubicBezTo>
                    <a:cubicBezTo>
                      <a:pt x="2" y="251"/>
                      <a:pt x="3" y="360"/>
                      <a:pt x="1" y="469"/>
                    </a:cubicBezTo>
                    <a:lnTo>
                      <a:pt x="473" y="469"/>
                    </a:lnTo>
                    <a:cubicBezTo>
                      <a:pt x="471" y="360"/>
                      <a:pt x="472" y="251"/>
                      <a:pt x="466" y="143"/>
                    </a:cubicBezTo>
                    <a:cubicBezTo>
                      <a:pt x="457" y="8"/>
                      <a:pt x="367" y="0"/>
                      <a:pt x="274" y="0"/>
                    </a:cubicBezTo>
                    <a:cubicBezTo>
                      <a:pt x="262" y="0"/>
                      <a:pt x="249" y="0"/>
                      <a:pt x="237" y="0"/>
                    </a:cubicBezTo>
                    <a:cubicBezTo>
                      <a:pt x="224" y="0"/>
                      <a:pt x="212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03" name="Google Shape;803;p52"/>
          <p:cNvGrpSpPr/>
          <p:nvPr/>
        </p:nvGrpSpPr>
        <p:grpSpPr>
          <a:xfrm>
            <a:off x="1947698" y="3034269"/>
            <a:ext cx="452512" cy="515921"/>
            <a:chOff x="1565027" y="3191081"/>
            <a:chExt cx="577036" cy="657894"/>
          </a:xfrm>
        </p:grpSpPr>
        <p:grpSp>
          <p:nvGrpSpPr>
            <p:cNvPr id="804" name="Google Shape;804;p52"/>
            <p:cNvGrpSpPr/>
            <p:nvPr/>
          </p:nvGrpSpPr>
          <p:grpSpPr>
            <a:xfrm flipH="1">
              <a:off x="1565027" y="3191081"/>
              <a:ext cx="577036" cy="657894"/>
              <a:chOff x="4156896" y="1734116"/>
              <a:chExt cx="452507" cy="515914"/>
            </a:xfrm>
          </p:grpSpPr>
          <p:sp>
            <p:nvSpPr>
              <p:cNvPr id="805" name="Google Shape;805;p52"/>
              <p:cNvSpPr/>
              <p:nvPr/>
            </p:nvSpPr>
            <p:spPr>
              <a:xfrm>
                <a:off x="4156896" y="1734116"/>
                <a:ext cx="452507" cy="515914"/>
              </a:xfrm>
              <a:custGeom>
                <a:rect b="b" l="l" r="r" t="t"/>
                <a:pathLst>
                  <a:path extrusionOk="0" h="16111" w="14132">
                    <a:moveTo>
                      <a:pt x="1" y="1"/>
                    </a:moveTo>
                    <a:cubicBezTo>
                      <a:pt x="2" y="828"/>
                      <a:pt x="3" y="1657"/>
                      <a:pt x="3" y="2484"/>
                    </a:cubicBezTo>
                    <a:cubicBezTo>
                      <a:pt x="3" y="6921"/>
                      <a:pt x="3" y="11358"/>
                      <a:pt x="3" y="15795"/>
                    </a:cubicBezTo>
                    <a:cubicBezTo>
                      <a:pt x="3" y="15900"/>
                      <a:pt x="2" y="16005"/>
                      <a:pt x="1" y="16109"/>
                    </a:cubicBezTo>
                    <a:lnTo>
                      <a:pt x="11305" y="16109"/>
                    </a:lnTo>
                    <a:cubicBezTo>
                      <a:pt x="11305" y="16063"/>
                      <a:pt x="11304" y="16015"/>
                      <a:pt x="11303" y="15968"/>
                    </a:cubicBezTo>
                    <a:cubicBezTo>
                      <a:pt x="11301" y="15640"/>
                      <a:pt x="11301" y="15640"/>
                      <a:pt x="10969" y="15640"/>
                    </a:cubicBezTo>
                    <a:lnTo>
                      <a:pt x="781" y="15640"/>
                    </a:lnTo>
                    <a:cubicBezTo>
                      <a:pt x="441" y="15640"/>
                      <a:pt x="441" y="15639"/>
                      <a:pt x="441" y="15299"/>
                    </a:cubicBezTo>
                    <a:cubicBezTo>
                      <a:pt x="440" y="10471"/>
                      <a:pt x="440" y="5642"/>
                      <a:pt x="441" y="813"/>
                    </a:cubicBezTo>
                    <a:cubicBezTo>
                      <a:pt x="441" y="470"/>
                      <a:pt x="441" y="470"/>
                      <a:pt x="779" y="470"/>
                    </a:cubicBezTo>
                    <a:lnTo>
                      <a:pt x="13337" y="470"/>
                    </a:lnTo>
                    <a:cubicBezTo>
                      <a:pt x="13692" y="470"/>
                      <a:pt x="13692" y="470"/>
                      <a:pt x="13692" y="828"/>
                    </a:cubicBezTo>
                    <a:cubicBezTo>
                      <a:pt x="13692" y="5605"/>
                      <a:pt x="13692" y="10381"/>
                      <a:pt x="13692" y="15158"/>
                    </a:cubicBezTo>
                    <a:cubicBezTo>
                      <a:pt x="13692" y="15613"/>
                      <a:pt x="13723" y="15641"/>
                      <a:pt x="13409" y="15641"/>
                    </a:cubicBezTo>
                    <a:cubicBezTo>
                      <a:pt x="13366" y="15641"/>
                      <a:pt x="13316" y="15640"/>
                      <a:pt x="13259" y="15640"/>
                    </a:cubicBezTo>
                    <a:cubicBezTo>
                      <a:pt x="13243" y="15640"/>
                      <a:pt x="13227" y="15640"/>
                      <a:pt x="13210" y="15640"/>
                    </a:cubicBezTo>
                    <a:cubicBezTo>
                      <a:pt x="13198" y="15640"/>
                      <a:pt x="13186" y="15640"/>
                      <a:pt x="13174" y="15640"/>
                    </a:cubicBezTo>
                    <a:cubicBezTo>
                      <a:pt x="13120" y="15640"/>
                      <a:pt x="13073" y="15640"/>
                      <a:pt x="13032" y="15640"/>
                    </a:cubicBezTo>
                    <a:cubicBezTo>
                      <a:pt x="12717" y="15640"/>
                      <a:pt x="12751" y="15666"/>
                      <a:pt x="12750" y="16110"/>
                    </a:cubicBezTo>
                    <a:cubicBezTo>
                      <a:pt x="13210" y="16110"/>
                      <a:pt x="13671" y="16110"/>
                      <a:pt x="14132" y="16109"/>
                    </a:cubicBezTo>
                    <a:cubicBezTo>
                      <a:pt x="14131" y="15282"/>
                      <a:pt x="14130" y="14454"/>
                      <a:pt x="14130" y="13627"/>
                    </a:cubicBezTo>
                    <a:cubicBezTo>
                      <a:pt x="14128" y="9189"/>
                      <a:pt x="14130" y="4752"/>
                      <a:pt x="14130" y="315"/>
                    </a:cubicBezTo>
                    <a:cubicBezTo>
                      <a:pt x="14130" y="211"/>
                      <a:pt x="14131" y="106"/>
                      <a:pt x="14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52"/>
              <p:cNvSpPr/>
              <p:nvPr/>
            </p:nvSpPr>
            <p:spPr>
              <a:xfrm>
                <a:off x="4533931" y="2234980"/>
                <a:ext cx="15145" cy="15051"/>
              </a:xfrm>
              <a:custGeom>
                <a:rect b="b" l="l" r="r" t="t"/>
                <a:pathLst>
                  <a:path extrusionOk="0" h="470" w="473">
                    <a:moveTo>
                      <a:pt x="199" y="0"/>
                    </a:moveTo>
                    <a:cubicBezTo>
                      <a:pt x="107" y="0"/>
                      <a:pt x="16" y="8"/>
                      <a:pt x="8" y="143"/>
                    </a:cubicBezTo>
                    <a:cubicBezTo>
                      <a:pt x="2" y="251"/>
                      <a:pt x="3" y="360"/>
                      <a:pt x="1" y="469"/>
                    </a:cubicBezTo>
                    <a:lnTo>
                      <a:pt x="473" y="469"/>
                    </a:lnTo>
                    <a:cubicBezTo>
                      <a:pt x="471" y="360"/>
                      <a:pt x="472" y="251"/>
                      <a:pt x="466" y="143"/>
                    </a:cubicBezTo>
                    <a:cubicBezTo>
                      <a:pt x="457" y="8"/>
                      <a:pt x="367" y="0"/>
                      <a:pt x="274" y="0"/>
                    </a:cubicBezTo>
                    <a:cubicBezTo>
                      <a:pt x="262" y="0"/>
                      <a:pt x="249" y="0"/>
                      <a:pt x="237" y="0"/>
                    </a:cubicBezTo>
                    <a:cubicBezTo>
                      <a:pt x="224" y="0"/>
                      <a:pt x="212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7" name="Google Shape;807;p52"/>
            <p:cNvGrpSpPr/>
            <p:nvPr/>
          </p:nvGrpSpPr>
          <p:grpSpPr>
            <a:xfrm>
              <a:off x="1659862" y="3267587"/>
              <a:ext cx="387384" cy="504880"/>
              <a:chOff x="7620925" y="-277025"/>
              <a:chExt cx="324225" cy="422600"/>
            </a:xfrm>
          </p:grpSpPr>
          <p:sp>
            <p:nvSpPr>
              <p:cNvPr id="808" name="Google Shape;808;p52"/>
              <p:cNvSpPr/>
              <p:nvPr/>
            </p:nvSpPr>
            <p:spPr>
              <a:xfrm>
                <a:off x="7620925" y="-277025"/>
                <a:ext cx="324225" cy="422600"/>
              </a:xfrm>
              <a:custGeom>
                <a:rect b="b" l="l" r="r" t="t"/>
                <a:pathLst>
                  <a:path extrusionOk="0" h="16904" w="12969">
                    <a:moveTo>
                      <a:pt x="6494" y="467"/>
                    </a:moveTo>
                    <a:cubicBezTo>
                      <a:pt x="6496" y="467"/>
                      <a:pt x="6497" y="467"/>
                      <a:pt x="6499" y="467"/>
                    </a:cubicBezTo>
                    <a:cubicBezTo>
                      <a:pt x="7124" y="469"/>
                      <a:pt x="7625" y="912"/>
                      <a:pt x="7710" y="1536"/>
                    </a:cubicBezTo>
                    <a:cubicBezTo>
                      <a:pt x="7754" y="1861"/>
                      <a:pt x="7818" y="1921"/>
                      <a:pt x="8144" y="1922"/>
                    </a:cubicBezTo>
                    <a:cubicBezTo>
                      <a:pt x="8288" y="1922"/>
                      <a:pt x="8432" y="1923"/>
                      <a:pt x="8577" y="1923"/>
                    </a:cubicBezTo>
                    <a:cubicBezTo>
                      <a:pt x="8729" y="1923"/>
                      <a:pt x="8882" y="1922"/>
                      <a:pt x="9035" y="1922"/>
                    </a:cubicBezTo>
                    <a:cubicBezTo>
                      <a:pt x="9223" y="1922"/>
                      <a:pt x="9411" y="1923"/>
                      <a:pt x="9599" y="1924"/>
                    </a:cubicBezTo>
                    <a:cubicBezTo>
                      <a:pt x="9912" y="1925"/>
                      <a:pt x="9993" y="2005"/>
                      <a:pt x="9994" y="2315"/>
                    </a:cubicBezTo>
                    <a:cubicBezTo>
                      <a:pt x="9996" y="2921"/>
                      <a:pt x="9996" y="3528"/>
                      <a:pt x="9994" y="4134"/>
                    </a:cubicBezTo>
                    <a:cubicBezTo>
                      <a:pt x="9993" y="4447"/>
                      <a:pt x="9907" y="4531"/>
                      <a:pt x="9588" y="4537"/>
                    </a:cubicBezTo>
                    <a:cubicBezTo>
                      <a:pt x="9543" y="4538"/>
                      <a:pt x="9498" y="4538"/>
                      <a:pt x="9452" y="4538"/>
                    </a:cubicBezTo>
                    <a:cubicBezTo>
                      <a:pt x="9408" y="4538"/>
                      <a:pt x="9363" y="4538"/>
                      <a:pt x="9319" y="4538"/>
                    </a:cubicBezTo>
                    <a:cubicBezTo>
                      <a:pt x="9249" y="4538"/>
                      <a:pt x="9179" y="4538"/>
                      <a:pt x="9108" y="4541"/>
                    </a:cubicBezTo>
                    <a:cubicBezTo>
                      <a:pt x="8930" y="4548"/>
                      <a:pt x="8824" y="4634"/>
                      <a:pt x="8831" y="4761"/>
                    </a:cubicBezTo>
                    <a:cubicBezTo>
                      <a:pt x="8841" y="4917"/>
                      <a:pt x="8952" y="4984"/>
                      <a:pt x="9089" y="4989"/>
                    </a:cubicBezTo>
                    <a:cubicBezTo>
                      <a:pt x="9215" y="4994"/>
                      <a:pt x="9341" y="4999"/>
                      <a:pt x="9467" y="4999"/>
                    </a:cubicBezTo>
                    <a:cubicBezTo>
                      <a:pt x="9578" y="4999"/>
                      <a:pt x="9689" y="4995"/>
                      <a:pt x="9798" y="4985"/>
                    </a:cubicBezTo>
                    <a:cubicBezTo>
                      <a:pt x="10125" y="4956"/>
                      <a:pt x="10371" y="4728"/>
                      <a:pt x="10439" y="4404"/>
                    </a:cubicBezTo>
                    <a:cubicBezTo>
                      <a:pt x="10469" y="4264"/>
                      <a:pt x="10532" y="4203"/>
                      <a:pt x="10665" y="4203"/>
                    </a:cubicBezTo>
                    <a:cubicBezTo>
                      <a:pt x="10672" y="4203"/>
                      <a:pt x="10678" y="4203"/>
                      <a:pt x="10685" y="4203"/>
                    </a:cubicBezTo>
                    <a:cubicBezTo>
                      <a:pt x="10760" y="4206"/>
                      <a:pt x="10834" y="4207"/>
                      <a:pt x="10908" y="4207"/>
                    </a:cubicBezTo>
                    <a:cubicBezTo>
                      <a:pt x="10994" y="4207"/>
                      <a:pt x="11079" y="4206"/>
                      <a:pt x="11165" y="4205"/>
                    </a:cubicBezTo>
                    <a:cubicBezTo>
                      <a:pt x="11286" y="4205"/>
                      <a:pt x="11349" y="4262"/>
                      <a:pt x="11349" y="4386"/>
                    </a:cubicBezTo>
                    <a:cubicBezTo>
                      <a:pt x="11349" y="4446"/>
                      <a:pt x="11351" y="4508"/>
                      <a:pt x="11351" y="4568"/>
                    </a:cubicBezTo>
                    <a:cubicBezTo>
                      <a:pt x="11351" y="8018"/>
                      <a:pt x="11351" y="11468"/>
                      <a:pt x="11351" y="14919"/>
                    </a:cubicBezTo>
                    <a:cubicBezTo>
                      <a:pt x="11351" y="14941"/>
                      <a:pt x="11351" y="14963"/>
                      <a:pt x="11351" y="14985"/>
                    </a:cubicBezTo>
                    <a:cubicBezTo>
                      <a:pt x="11350" y="15269"/>
                      <a:pt x="11334" y="15287"/>
                      <a:pt x="11053" y="15287"/>
                    </a:cubicBezTo>
                    <a:lnTo>
                      <a:pt x="1926" y="15287"/>
                    </a:lnTo>
                    <a:cubicBezTo>
                      <a:pt x="1642" y="15287"/>
                      <a:pt x="1625" y="15269"/>
                      <a:pt x="1625" y="14988"/>
                    </a:cubicBezTo>
                    <a:cubicBezTo>
                      <a:pt x="1624" y="13235"/>
                      <a:pt x="1625" y="11482"/>
                      <a:pt x="1625" y="9729"/>
                    </a:cubicBezTo>
                    <a:cubicBezTo>
                      <a:pt x="1625" y="7993"/>
                      <a:pt x="1624" y="6256"/>
                      <a:pt x="1625" y="4521"/>
                    </a:cubicBezTo>
                    <a:cubicBezTo>
                      <a:pt x="1625" y="4217"/>
                      <a:pt x="1636" y="4205"/>
                      <a:pt x="1941" y="4204"/>
                    </a:cubicBezTo>
                    <a:cubicBezTo>
                      <a:pt x="2074" y="4204"/>
                      <a:pt x="2206" y="4206"/>
                      <a:pt x="2337" y="4206"/>
                    </a:cubicBezTo>
                    <a:cubicBezTo>
                      <a:pt x="2440" y="4206"/>
                      <a:pt x="2497" y="4250"/>
                      <a:pt x="2524" y="4354"/>
                    </a:cubicBezTo>
                    <a:cubicBezTo>
                      <a:pt x="2645" y="4807"/>
                      <a:pt x="2891" y="4997"/>
                      <a:pt x="3356" y="4997"/>
                    </a:cubicBezTo>
                    <a:cubicBezTo>
                      <a:pt x="3992" y="4998"/>
                      <a:pt x="4628" y="4999"/>
                      <a:pt x="5263" y="4999"/>
                    </a:cubicBezTo>
                    <a:cubicBezTo>
                      <a:pt x="6132" y="4999"/>
                      <a:pt x="7000" y="4998"/>
                      <a:pt x="7869" y="4997"/>
                    </a:cubicBezTo>
                    <a:cubicBezTo>
                      <a:pt x="7945" y="4997"/>
                      <a:pt x="8026" y="4993"/>
                      <a:pt x="8098" y="4971"/>
                    </a:cubicBezTo>
                    <a:cubicBezTo>
                      <a:pt x="8209" y="4939"/>
                      <a:pt x="8274" y="4858"/>
                      <a:pt x="8260" y="4735"/>
                    </a:cubicBezTo>
                    <a:cubicBezTo>
                      <a:pt x="8248" y="4620"/>
                      <a:pt x="8173" y="4560"/>
                      <a:pt x="8062" y="4547"/>
                    </a:cubicBezTo>
                    <a:cubicBezTo>
                      <a:pt x="7980" y="4539"/>
                      <a:pt x="7897" y="4538"/>
                      <a:pt x="7814" y="4538"/>
                    </a:cubicBezTo>
                    <a:lnTo>
                      <a:pt x="3515" y="4538"/>
                    </a:lnTo>
                    <a:cubicBezTo>
                      <a:pt x="3489" y="4538"/>
                      <a:pt x="3464" y="4538"/>
                      <a:pt x="3438" y="4538"/>
                    </a:cubicBezTo>
                    <a:cubicBezTo>
                      <a:pt x="3387" y="4538"/>
                      <a:pt x="3335" y="4537"/>
                      <a:pt x="3284" y="4531"/>
                    </a:cubicBezTo>
                    <a:cubicBezTo>
                      <a:pt x="3076" y="4511"/>
                      <a:pt x="2985" y="4421"/>
                      <a:pt x="2984" y="4212"/>
                    </a:cubicBezTo>
                    <a:cubicBezTo>
                      <a:pt x="2979" y="3556"/>
                      <a:pt x="2979" y="2899"/>
                      <a:pt x="2985" y="2244"/>
                    </a:cubicBezTo>
                    <a:cubicBezTo>
                      <a:pt x="2986" y="2018"/>
                      <a:pt x="3082" y="1928"/>
                      <a:pt x="3315" y="1925"/>
                    </a:cubicBezTo>
                    <a:cubicBezTo>
                      <a:pt x="3534" y="1923"/>
                      <a:pt x="3754" y="1922"/>
                      <a:pt x="3973" y="1922"/>
                    </a:cubicBezTo>
                    <a:cubicBezTo>
                      <a:pt x="4136" y="1922"/>
                      <a:pt x="4300" y="1922"/>
                      <a:pt x="4464" y="1922"/>
                    </a:cubicBezTo>
                    <a:cubicBezTo>
                      <a:pt x="4583" y="1922"/>
                      <a:pt x="4701" y="1922"/>
                      <a:pt x="4820" y="1922"/>
                    </a:cubicBezTo>
                    <a:cubicBezTo>
                      <a:pt x="5159" y="1921"/>
                      <a:pt x="5220" y="1866"/>
                      <a:pt x="5266" y="1531"/>
                    </a:cubicBezTo>
                    <a:cubicBezTo>
                      <a:pt x="5353" y="904"/>
                      <a:pt x="5858" y="467"/>
                      <a:pt x="6494" y="467"/>
                    </a:cubicBezTo>
                    <a:close/>
                    <a:moveTo>
                      <a:pt x="6526" y="0"/>
                    </a:moveTo>
                    <a:cubicBezTo>
                      <a:pt x="6431" y="0"/>
                      <a:pt x="6333" y="7"/>
                      <a:pt x="6232" y="22"/>
                    </a:cubicBezTo>
                    <a:cubicBezTo>
                      <a:pt x="5538" y="122"/>
                      <a:pt x="5081" y="541"/>
                      <a:pt x="4866" y="1212"/>
                    </a:cubicBezTo>
                    <a:cubicBezTo>
                      <a:pt x="4790" y="1451"/>
                      <a:pt x="4783" y="1461"/>
                      <a:pt x="4533" y="1461"/>
                    </a:cubicBezTo>
                    <a:cubicBezTo>
                      <a:pt x="4357" y="1462"/>
                      <a:pt x="4180" y="1463"/>
                      <a:pt x="4004" y="1463"/>
                    </a:cubicBezTo>
                    <a:cubicBezTo>
                      <a:pt x="3827" y="1463"/>
                      <a:pt x="3651" y="1462"/>
                      <a:pt x="3474" y="1462"/>
                    </a:cubicBezTo>
                    <a:cubicBezTo>
                      <a:pt x="2773" y="1462"/>
                      <a:pt x="2552" y="1672"/>
                      <a:pt x="2521" y="2377"/>
                    </a:cubicBezTo>
                    <a:cubicBezTo>
                      <a:pt x="2515" y="2521"/>
                      <a:pt x="2458" y="2588"/>
                      <a:pt x="2314" y="2588"/>
                    </a:cubicBezTo>
                    <a:cubicBezTo>
                      <a:pt x="2313" y="2588"/>
                      <a:pt x="2311" y="2588"/>
                      <a:pt x="2310" y="2588"/>
                    </a:cubicBezTo>
                    <a:cubicBezTo>
                      <a:pt x="2171" y="2586"/>
                      <a:pt x="2032" y="2585"/>
                      <a:pt x="1893" y="2585"/>
                    </a:cubicBezTo>
                    <a:cubicBezTo>
                      <a:pt x="1768" y="2585"/>
                      <a:pt x="1642" y="2586"/>
                      <a:pt x="1517" y="2589"/>
                    </a:cubicBezTo>
                    <a:cubicBezTo>
                      <a:pt x="1174" y="2598"/>
                      <a:pt x="852" y="2675"/>
                      <a:pt x="575" y="2893"/>
                    </a:cubicBezTo>
                    <a:cubicBezTo>
                      <a:pt x="159" y="3220"/>
                      <a:pt x="6" y="3661"/>
                      <a:pt x="7" y="4173"/>
                    </a:cubicBezTo>
                    <a:cubicBezTo>
                      <a:pt x="8" y="6031"/>
                      <a:pt x="7" y="7888"/>
                      <a:pt x="7" y="9746"/>
                    </a:cubicBezTo>
                    <a:cubicBezTo>
                      <a:pt x="7" y="11130"/>
                      <a:pt x="7" y="12513"/>
                      <a:pt x="7" y="13897"/>
                    </a:cubicBezTo>
                    <a:cubicBezTo>
                      <a:pt x="7" y="14398"/>
                      <a:pt x="1" y="14900"/>
                      <a:pt x="9" y="15401"/>
                    </a:cubicBezTo>
                    <a:cubicBezTo>
                      <a:pt x="23" y="16251"/>
                      <a:pt x="566" y="16756"/>
                      <a:pt x="1185" y="16850"/>
                    </a:cubicBezTo>
                    <a:cubicBezTo>
                      <a:pt x="1440" y="16889"/>
                      <a:pt x="1700" y="16895"/>
                      <a:pt x="1961" y="16895"/>
                    </a:cubicBezTo>
                    <a:cubicBezTo>
                      <a:pt x="2081" y="16895"/>
                      <a:pt x="2201" y="16894"/>
                      <a:pt x="2321" y="16894"/>
                    </a:cubicBezTo>
                    <a:cubicBezTo>
                      <a:pt x="2393" y="16894"/>
                      <a:pt x="2465" y="16894"/>
                      <a:pt x="2536" y="16896"/>
                    </a:cubicBezTo>
                    <a:cubicBezTo>
                      <a:pt x="2540" y="16896"/>
                      <a:pt x="2543" y="16896"/>
                      <a:pt x="2546" y="16896"/>
                    </a:cubicBezTo>
                    <a:cubicBezTo>
                      <a:pt x="2598" y="16896"/>
                      <a:pt x="2661" y="16888"/>
                      <a:pt x="2694" y="16857"/>
                    </a:cubicBezTo>
                    <a:cubicBezTo>
                      <a:pt x="2752" y="16802"/>
                      <a:pt x="2826" y="16724"/>
                      <a:pt x="2826" y="16656"/>
                    </a:cubicBezTo>
                    <a:cubicBezTo>
                      <a:pt x="2825" y="16587"/>
                      <a:pt x="2754" y="16493"/>
                      <a:pt x="2690" y="16459"/>
                    </a:cubicBezTo>
                    <a:cubicBezTo>
                      <a:pt x="2606" y="16418"/>
                      <a:pt x="2498" y="16416"/>
                      <a:pt x="2400" y="16414"/>
                    </a:cubicBezTo>
                    <a:cubicBezTo>
                      <a:pt x="2306" y="16413"/>
                      <a:pt x="2212" y="16413"/>
                      <a:pt x="2118" y="16413"/>
                    </a:cubicBezTo>
                    <a:cubicBezTo>
                      <a:pt x="2004" y="16413"/>
                      <a:pt x="1891" y="16413"/>
                      <a:pt x="1777" y="16413"/>
                    </a:cubicBezTo>
                    <a:cubicBezTo>
                      <a:pt x="1649" y="16413"/>
                      <a:pt x="1520" y="16412"/>
                      <a:pt x="1391" y="16409"/>
                    </a:cubicBezTo>
                    <a:cubicBezTo>
                      <a:pt x="1073" y="16402"/>
                      <a:pt x="823" y="16262"/>
                      <a:pt x="642" y="15997"/>
                    </a:cubicBezTo>
                    <a:cubicBezTo>
                      <a:pt x="482" y="15763"/>
                      <a:pt x="468" y="15502"/>
                      <a:pt x="468" y="15236"/>
                    </a:cubicBezTo>
                    <a:cubicBezTo>
                      <a:pt x="468" y="11565"/>
                      <a:pt x="468" y="7894"/>
                      <a:pt x="468" y="4223"/>
                    </a:cubicBezTo>
                    <a:cubicBezTo>
                      <a:pt x="468" y="4129"/>
                      <a:pt x="469" y="4034"/>
                      <a:pt x="481" y="3943"/>
                    </a:cubicBezTo>
                    <a:cubicBezTo>
                      <a:pt x="549" y="3439"/>
                      <a:pt x="844" y="3133"/>
                      <a:pt x="1348" y="3070"/>
                    </a:cubicBezTo>
                    <a:cubicBezTo>
                      <a:pt x="1514" y="3050"/>
                      <a:pt x="1681" y="3049"/>
                      <a:pt x="1849" y="3049"/>
                    </a:cubicBezTo>
                    <a:cubicBezTo>
                      <a:pt x="1883" y="3049"/>
                      <a:pt x="1916" y="3049"/>
                      <a:pt x="1950" y="3049"/>
                    </a:cubicBezTo>
                    <a:cubicBezTo>
                      <a:pt x="1986" y="3049"/>
                      <a:pt x="2022" y="3049"/>
                      <a:pt x="2058" y="3048"/>
                    </a:cubicBezTo>
                    <a:cubicBezTo>
                      <a:pt x="2092" y="3048"/>
                      <a:pt x="2124" y="3048"/>
                      <a:pt x="2154" y="3048"/>
                    </a:cubicBezTo>
                    <a:cubicBezTo>
                      <a:pt x="2542" y="3048"/>
                      <a:pt x="2537" y="3082"/>
                      <a:pt x="2521" y="3534"/>
                    </a:cubicBezTo>
                    <a:cubicBezTo>
                      <a:pt x="2515" y="3677"/>
                      <a:pt x="2459" y="3744"/>
                      <a:pt x="2317" y="3744"/>
                    </a:cubicBezTo>
                    <a:cubicBezTo>
                      <a:pt x="2315" y="3744"/>
                      <a:pt x="2313" y="3744"/>
                      <a:pt x="2310" y="3744"/>
                    </a:cubicBezTo>
                    <a:cubicBezTo>
                      <a:pt x="2239" y="3743"/>
                      <a:pt x="2167" y="3742"/>
                      <a:pt x="2096" y="3742"/>
                    </a:cubicBezTo>
                    <a:cubicBezTo>
                      <a:pt x="1952" y="3742"/>
                      <a:pt x="1809" y="3744"/>
                      <a:pt x="1666" y="3744"/>
                    </a:cubicBezTo>
                    <a:cubicBezTo>
                      <a:pt x="1207" y="3744"/>
                      <a:pt x="1163" y="3787"/>
                      <a:pt x="1163" y="4243"/>
                    </a:cubicBezTo>
                    <a:lnTo>
                      <a:pt x="1163" y="15207"/>
                    </a:lnTo>
                    <a:cubicBezTo>
                      <a:pt x="1163" y="15697"/>
                      <a:pt x="1213" y="15747"/>
                      <a:pt x="1701" y="15747"/>
                    </a:cubicBezTo>
                    <a:lnTo>
                      <a:pt x="11275" y="15747"/>
                    </a:lnTo>
                    <a:cubicBezTo>
                      <a:pt x="11299" y="15747"/>
                      <a:pt x="11324" y="15748"/>
                      <a:pt x="11348" y="15748"/>
                    </a:cubicBezTo>
                    <a:cubicBezTo>
                      <a:pt x="11385" y="15748"/>
                      <a:pt x="11421" y="15747"/>
                      <a:pt x="11458" y="15745"/>
                    </a:cubicBezTo>
                    <a:cubicBezTo>
                      <a:pt x="11709" y="15733"/>
                      <a:pt x="11804" y="15637"/>
                      <a:pt x="11811" y="15387"/>
                    </a:cubicBezTo>
                    <a:cubicBezTo>
                      <a:pt x="11813" y="15332"/>
                      <a:pt x="11812" y="15277"/>
                      <a:pt x="11812" y="15222"/>
                    </a:cubicBezTo>
                    <a:cubicBezTo>
                      <a:pt x="11812" y="11567"/>
                      <a:pt x="11812" y="7913"/>
                      <a:pt x="11812" y="4258"/>
                    </a:cubicBezTo>
                    <a:cubicBezTo>
                      <a:pt x="11812" y="4187"/>
                      <a:pt x="11813" y="4115"/>
                      <a:pt x="11809" y="4044"/>
                    </a:cubicBezTo>
                    <a:cubicBezTo>
                      <a:pt x="11794" y="3842"/>
                      <a:pt x="11711" y="3756"/>
                      <a:pt x="11507" y="3748"/>
                    </a:cubicBezTo>
                    <a:cubicBezTo>
                      <a:pt x="11416" y="3744"/>
                      <a:pt x="11326" y="3743"/>
                      <a:pt x="11236" y="3743"/>
                    </a:cubicBezTo>
                    <a:cubicBezTo>
                      <a:pt x="11152" y="3743"/>
                      <a:pt x="11069" y="3744"/>
                      <a:pt x="10984" y="3744"/>
                    </a:cubicBezTo>
                    <a:cubicBezTo>
                      <a:pt x="10965" y="3744"/>
                      <a:pt x="10946" y="3744"/>
                      <a:pt x="10927" y="3744"/>
                    </a:cubicBezTo>
                    <a:cubicBezTo>
                      <a:pt x="10909" y="3743"/>
                      <a:pt x="10891" y="3743"/>
                      <a:pt x="10874" y="3743"/>
                    </a:cubicBezTo>
                    <a:cubicBezTo>
                      <a:pt x="10816" y="3743"/>
                      <a:pt x="10766" y="3744"/>
                      <a:pt x="10723" y="3744"/>
                    </a:cubicBezTo>
                    <a:cubicBezTo>
                      <a:pt x="10432" y="3744"/>
                      <a:pt x="10451" y="3713"/>
                      <a:pt x="10457" y="3235"/>
                    </a:cubicBezTo>
                    <a:cubicBezTo>
                      <a:pt x="10457" y="3229"/>
                      <a:pt x="10458" y="3224"/>
                      <a:pt x="10458" y="3218"/>
                    </a:cubicBezTo>
                    <a:cubicBezTo>
                      <a:pt x="10461" y="3113"/>
                      <a:pt x="10512" y="3052"/>
                      <a:pt x="10618" y="3052"/>
                    </a:cubicBezTo>
                    <a:cubicBezTo>
                      <a:pt x="10619" y="3052"/>
                      <a:pt x="10620" y="3052"/>
                      <a:pt x="10621" y="3052"/>
                    </a:cubicBezTo>
                    <a:cubicBezTo>
                      <a:pt x="10640" y="3052"/>
                      <a:pt x="10660" y="3052"/>
                      <a:pt x="10679" y="3052"/>
                    </a:cubicBezTo>
                    <a:cubicBezTo>
                      <a:pt x="10822" y="3052"/>
                      <a:pt x="10966" y="3049"/>
                      <a:pt x="11109" y="3049"/>
                    </a:cubicBezTo>
                    <a:cubicBezTo>
                      <a:pt x="11278" y="3049"/>
                      <a:pt x="11445" y="3053"/>
                      <a:pt x="11612" y="3070"/>
                    </a:cubicBezTo>
                    <a:cubicBezTo>
                      <a:pt x="12151" y="3127"/>
                      <a:pt x="12458" y="3468"/>
                      <a:pt x="12502" y="4009"/>
                    </a:cubicBezTo>
                    <a:cubicBezTo>
                      <a:pt x="12509" y="4092"/>
                      <a:pt x="12507" y="4174"/>
                      <a:pt x="12507" y="4257"/>
                    </a:cubicBezTo>
                    <a:cubicBezTo>
                      <a:pt x="12508" y="7906"/>
                      <a:pt x="12508" y="11555"/>
                      <a:pt x="12506" y="15205"/>
                    </a:cubicBezTo>
                    <a:cubicBezTo>
                      <a:pt x="12506" y="15341"/>
                      <a:pt x="12500" y="15480"/>
                      <a:pt x="12478" y="15615"/>
                    </a:cubicBezTo>
                    <a:cubicBezTo>
                      <a:pt x="12418" y="16001"/>
                      <a:pt x="12193" y="16255"/>
                      <a:pt x="11825" y="16371"/>
                    </a:cubicBezTo>
                    <a:cubicBezTo>
                      <a:pt x="11702" y="16410"/>
                      <a:pt x="11565" y="16410"/>
                      <a:pt x="11434" y="16410"/>
                    </a:cubicBezTo>
                    <a:cubicBezTo>
                      <a:pt x="8925" y="16412"/>
                      <a:pt x="6418" y="16411"/>
                      <a:pt x="3909" y="16414"/>
                    </a:cubicBezTo>
                    <a:cubicBezTo>
                      <a:pt x="3790" y="16414"/>
                      <a:pt x="3663" y="16420"/>
                      <a:pt x="3555" y="16462"/>
                    </a:cubicBezTo>
                    <a:cubicBezTo>
                      <a:pt x="3488" y="16488"/>
                      <a:pt x="3412" y="16590"/>
                      <a:pt x="3412" y="16657"/>
                    </a:cubicBezTo>
                    <a:cubicBezTo>
                      <a:pt x="3412" y="16725"/>
                      <a:pt x="3486" y="16823"/>
                      <a:pt x="3553" y="16853"/>
                    </a:cubicBezTo>
                    <a:cubicBezTo>
                      <a:pt x="3648" y="16896"/>
                      <a:pt x="3766" y="16901"/>
                      <a:pt x="3875" y="16901"/>
                    </a:cubicBezTo>
                    <a:cubicBezTo>
                      <a:pt x="4503" y="16903"/>
                      <a:pt x="5131" y="16903"/>
                      <a:pt x="5760" y="16903"/>
                    </a:cubicBezTo>
                    <a:cubicBezTo>
                      <a:pt x="6179" y="16903"/>
                      <a:pt x="6598" y="16903"/>
                      <a:pt x="7017" y="16903"/>
                    </a:cubicBezTo>
                    <a:cubicBezTo>
                      <a:pt x="7965" y="16903"/>
                      <a:pt x="8913" y="16904"/>
                      <a:pt x="9861" y="16904"/>
                    </a:cubicBezTo>
                    <a:cubicBezTo>
                      <a:pt x="10335" y="16904"/>
                      <a:pt x="10809" y="16904"/>
                      <a:pt x="11282" y="16903"/>
                    </a:cubicBezTo>
                    <a:cubicBezTo>
                      <a:pt x="11705" y="16903"/>
                      <a:pt x="12106" y="16833"/>
                      <a:pt x="12443" y="16551"/>
                    </a:cubicBezTo>
                    <a:cubicBezTo>
                      <a:pt x="12835" y="16225"/>
                      <a:pt x="12969" y="15792"/>
                      <a:pt x="12969" y="15300"/>
                    </a:cubicBezTo>
                    <a:cubicBezTo>
                      <a:pt x="12968" y="11596"/>
                      <a:pt x="12968" y="7893"/>
                      <a:pt x="12968" y="4189"/>
                    </a:cubicBezTo>
                    <a:cubicBezTo>
                      <a:pt x="12968" y="4150"/>
                      <a:pt x="12968" y="4111"/>
                      <a:pt x="12967" y="4073"/>
                    </a:cubicBezTo>
                    <a:cubicBezTo>
                      <a:pt x="12935" y="3189"/>
                      <a:pt x="12359" y="2615"/>
                      <a:pt x="11473" y="2589"/>
                    </a:cubicBezTo>
                    <a:cubicBezTo>
                      <a:pt x="11381" y="2586"/>
                      <a:pt x="11288" y="2586"/>
                      <a:pt x="11196" y="2586"/>
                    </a:cubicBezTo>
                    <a:cubicBezTo>
                      <a:pt x="11074" y="2586"/>
                      <a:pt x="10953" y="2587"/>
                      <a:pt x="10831" y="2587"/>
                    </a:cubicBezTo>
                    <a:cubicBezTo>
                      <a:pt x="10808" y="2587"/>
                      <a:pt x="10785" y="2587"/>
                      <a:pt x="10762" y="2587"/>
                    </a:cubicBezTo>
                    <a:cubicBezTo>
                      <a:pt x="10471" y="2586"/>
                      <a:pt x="10459" y="2575"/>
                      <a:pt x="10456" y="2277"/>
                    </a:cubicBezTo>
                    <a:cubicBezTo>
                      <a:pt x="10449" y="1748"/>
                      <a:pt x="10164" y="1465"/>
                      <a:pt x="9632" y="1462"/>
                    </a:cubicBezTo>
                    <a:cubicBezTo>
                      <a:pt x="9398" y="1462"/>
                      <a:pt x="9163" y="1460"/>
                      <a:pt x="8929" y="1460"/>
                    </a:cubicBezTo>
                    <a:cubicBezTo>
                      <a:pt x="8755" y="1460"/>
                      <a:pt x="8582" y="1461"/>
                      <a:pt x="8408" y="1463"/>
                    </a:cubicBezTo>
                    <a:cubicBezTo>
                      <a:pt x="8404" y="1463"/>
                      <a:pt x="8400" y="1463"/>
                      <a:pt x="8396" y="1463"/>
                    </a:cubicBezTo>
                    <a:cubicBezTo>
                      <a:pt x="8240" y="1463"/>
                      <a:pt x="8157" y="1404"/>
                      <a:pt x="8114" y="1244"/>
                    </a:cubicBezTo>
                    <a:cubicBezTo>
                      <a:pt x="8074" y="1091"/>
                      <a:pt x="8013" y="937"/>
                      <a:pt x="7929" y="805"/>
                    </a:cubicBezTo>
                    <a:cubicBezTo>
                      <a:pt x="7587" y="273"/>
                      <a:pt x="7110" y="0"/>
                      <a:pt x="652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52"/>
              <p:cNvSpPr/>
              <p:nvPr/>
            </p:nvSpPr>
            <p:spPr>
              <a:xfrm>
                <a:off x="7742525" y="-132225"/>
                <a:ext cx="81175" cy="81800"/>
              </a:xfrm>
              <a:custGeom>
                <a:rect b="b" l="l" r="r" t="t"/>
                <a:pathLst>
                  <a:path extrusionOk="0" h="3272" w="3247">
                    <a:moveTo>
                      <a:pt x="1688" y="456"/>
                    </a:moveTo>
                    <a:cubicBezTo>
                      <a:pt x="1906" y="456"/>
                      <a:pt x="1922" y="527"/>
                      <a:pt x="1922" y="841"/>
                    </a:cubicBezTo>
                    <a:cubicBezTo>
                      <a:pt x="1922" y="1303"/>
                      <a:pt x="1943" y="1323"/>
                      <a:pt x="2408" y="1324"/>
                    </a:cubicBezTo>
                    <a:lnTo>
                      <a:pt x="2425" y="1324"/>
                    </a:lnTo>
                    <a:cubicBezTo>
                      <a:pt x="2772" y="1324"/>
                      <a:pt x="2870" y="1451"/>
                      <a:pt x="2770" y="1795"/>
                    </a:cubicBezTo>
                    <a:cubicBezTo>
                      <a:pt x="2755" y="1846"/>
                      <a:pt x="2676" y="1904"/>
                      <a:pt x="2620" y="1912"/>
                    </a:cubicBezTo>
                    <a:cubicBezTo>
                      <a:pt x="2562" y="1921"/>
                      <a:pt x="2503" y="1923"/>
                      <a:pt x="2443" y="1923"/>
                    </a:cubicBezTo>
                    <a:cubicBezTo>
                      <a:pt x="2396" y="1923"/>
                      <a:pt x="2349" y="1921"/>
                      <a:pt x="2302" y="1921"/>
                    </a:cubicBezTo>
                    <a:cubicBezTo>
                      <a:pt x="2282" y="1921"/>
                      <a:pt x="2261" y="1922"/>
                      <a:pt x="2240" y="1922"/>
                    </a:cubicBezTo>
                    <a:cubicBezTo>
                      <a:pt x="2013" y="1930"/>
                      <a:pt x="1932" y="2009"/>
                      <a:pt x="1924" y="2233"/>
                    </a:cubicBezTo>
                    <a:cubicBezTo>
                      <a:pt x="1920" y="2315"/>
                      <a:pt x="1922" y="2399"/>
                      <a:pt x="1922" y="2481"/>
                    </a:cubicBezTo>
                    <a:cubicBezTo>
                      <a:pt x="1920" y="2764"/>
                      <a:pt x="1903" y="2782"/>
                      <a:pt x="1622" y="2782"/>
                    </a:cubicBezTo>
                    <a:cubicBezTo>
                      <a:pt x="1344" y="2782"/>
                      <a:pt x="1327" y="2764"/>
                      <a:pt x="1325" y="2479"/>
                    </a:cubicBezTo>
                    <a:cubicBezTo>
                      <a:pt x="1322" y="1926"/>
                      <a:pt x="1320" y="1926"/>
                      <a:pt x="773" y="1917"/>
                    </a:cubicBezTo>
                    <a:cubicBezTo>
                      <a:pt x="677" y="1916"/>
                      <a:pt x="513" y="1888"/>
                      <a:pt x="499" y="1839"/>
                    </a:cubicBezTo>
                    <a:cubicBezTo>
                      <a:pt x="461" y="1702"/>
                      <a:pt x="477" y="1547"/>
                      <a:pt x="495" y="1402"/>
                    </a:cubicBezTo>
                    <a:cubicBezTo>
                      <a:pt x="499" y="1370"/>
                      <a:pt x="600" y="1335"/>
                      <a:pt x="659" y="1329"/>
                    </a:cubicBezTo>
                    <a:cubicBezTo>
                      <a:pt x="742" y="1322"/>
                      <a:pt x="825" y="1321"/>
                      <a:pt x="908" y="1321"/>
                    </a:cubicBezTo>
                    <a:cubicBezTo>
                      <a:pt x="917" y="1321"/>
                      <a:pt x="926" y="1321"/>
                      <a:pt x="935" y="1321"/>
                    </a:cubicBezTo>
                    <a:cubicBezTo>
                      <a:pt x="981" y="1321"/>
                      <a:pt x="1027" y="1321"/>
                      <a:pt x="1073" y="1320"/>
                    </a:cubicBezTo>
                    <a:cubicBezTo>
                      <a:pt x="1232" y="1315"/>
                      <a:pt x="1316" y="1228"/>
                      <a:pt x="1321" y="1070"/>
                    </a:cubicBezTo>
                    <a:cubicBezTo>
                      <a:pt x="1325" y="926"/>
                      <a:pt x="1325" y="783"/>
                      <a:pt x="1327" y="639"/>
                    </a:cubicBezTo>
                    <a:cubicBezTo>
                      <a:pt x="1329" y="526"/>
                      <a:pt x="1386" y="466"/>
                      <a:pt x="1500" y="465"/>
                    </a:cubicBezTo>
                    <a:cubicBezTo>
                      <a:pt x="1507" y="465"/>
                      <a:pt x="1512" y="464"/>
                      <a:pt x="1517" y="464"/>
                    </a:cubicBezTo>
                    <a:cubicBezTo>
                      <a:pt x="1585" y="460"/>
                      <a:pt x="1641" y="456"/>
                      <a:pt x="1688" y="456"/>
                    </a:cubicBezTo>
                    <a:close/>
                    <a:moveTo>
                      <a:pt x="1609" y="1"/>
                    </a:moveTo>
                    <a:cubicBezTo>
                      <a:pt x="1461" y="1"/>
                      <a:pt x="1314" y="2"/>
                      <a:pt x="1167" y="5"/>
                    </a:cubicBezTo>
                    <a:cubicBezTo>
                      <a:pt x="964" y="8"/>
                      <a:pt x="880" y="94"/>
                      <a:pt x="869" y="301"/>
                    </a:cubicBezTo>
                    <a:cubicBezTo>
                      <a:pt x="862" y="422"/>
                      <a:pt x="863" y="544"/>
                      <a:pt x="865" y="664"/>
                    </a:cubicBezTo>
                    <a:cubicBezTo>
                      <a:pt x="866" y="802"/>
                      <a:pt x="800" y="863"/>
                      <a:pt x="665" y="863"/>
                    </a:cubicBezTo>
                    <a:cubicBezTo>
                      <a:pt x="664" y="863"/>
                      <a:pt x="663" y="863"/>
                      <a:pt x="661" y="863"/>
                    </a:cubicBezTo>
                    <a:cubicBezTo>
                      <a:pt x="619" y="863"/>
                      <a:pt x="577" y="863"/>
                      <a:pt x="535" y="863"/>
                    </a:cubicBezTo>
                    <a:cubicBezTo>
                      <a:pt x="445" y="863"/>
                      <a:pt x="355" y="865"/>
                      <a:pt x="265" y="874"/>
                    </a:cubicBezTo>
                    <a:cubicBezTo>
                      <a:pt x="86" y="893"/>
                      <a:pt x="13" y="975"/>
                      <a:pt x="6" y="1155"/>
                    </a:cubicBezTo>
                    <a:cubicBezTo>
                      <a:pt x="1" y="1310"/>
                      <a:pt x="5" y="1464"/>
                      <a:pt x="5" y="1618"/>
                    </a:cubicBezTo>
                    <a:lnTo>
                      <a:pt x="4" y="1618"/>
                    </a:lnTo>
                    <a:lnTo>
                      <a:pt x="4" y="2032"/>
                    </a:lnTo>
                    <a:cubicBezTo>
                      <a:pt x="4" y="2042"/>
                      <a:pt x="4" y="2054"/>
                      <a:pt x="4" y="2064"/>
                    </a:cubicBezTo>
                    <a:cubicBezTo>
                      <a:pt x="12" y="2293"/>
                      <a:pt x="85" y="2368"/>
                      <a:pt x="315" y="2379"/>
                    </a:cubicBezTo>
                    <a:cubicBezTo>
                      <a:pt x="402" y="2383"/>
                      <a:pt x="489" y="2383"/>
                      <a:pt x="575" y="2383"/>
                    </a:cubicBezTo>
                    <a:cubicBezTo>
                      <a:pt x="610" y="2383"/>
                      <a:pt x="645" y="2383"/>
                      <a:pt x="679" y="2383"/>
                    </a:cubicBezTo>
                    <a:cubicBezTo>
                      <a:pt x="801" y="2384"/>
                      <a:pt x="863" y="2442"/>
                      <a:pt x="863" y="2565"/>
                    </a:cubicBezTo>
                    <a:cubicBezTo>
                      <a:pt x="864" y="2698"/>
                      <a:pt x="862" y="2830"/>
                      <a:pt x="870" y="2961"/>
                    </a:cubicBezTo>
                    <a:cubicBezTo>
                      <a:pt x="882" y="3153"/>
                      <a:pt x="966" y="3253"/>
                      <a:pt x="1156" y="3262"/>
                    </a:cubicBezTo>
                    <a:cubicBezTo>
                      <a:pt x="1310" y="3268"/>
                      <a:pt x="1464" y="3272"/>
                      <a:pt x="1618" y="3272"/>
                    </a:cubicBezTo>
                    <a:cubicBezTo>
                      <a:pt x="1778" y="3272"/>
                      <a:pt x="1938" y="3268"/>
                      <a:pt x="2098" y="3260"/>
                    </a:cubicBezTo>
                    <a:cubicBezTo>
                      <a:pt x="2286" y="3252"/>
                      <a:pt x="2366" y="3150"/>
                      <a:pt x="2378" y="2956"/>
                    </a:cubicBezTo>
                    <a:cubicBezTo>
                      <a:pt x="2386" y="2830"/>
                      <a:pt x="2384" y="2703"/>
                      <a:pt x="2384" y="2576"/>
                    </a:cubicBezTo>
                    <a:cubicBezTo>
                      <a:pt x="2383" y="2448"/>
                      <a:pt x="2442" y="2383"/>
                      <a:pt x="2571" y="2383"/>
                    </a:cubicBezTo>
                    <a:cubicBezTo>
                      <a:pt x="2572" y="2383"/>
                      <a:pt x="2573" y="2383"/>
                      <a:pt x="2574" y="2383"/>
                    </a:cubicBezTo>
                    <a:cubicBezTo>
                      <a:pt x="2615" y="2383"/>
                      <a:pt x="2655" y="2383"/>
                      <a:pt x="2696" y="2383"/>
                    </a:cubicBezTo>
                    <a:cubicBezTo>
                      <a:pt x="2788" y="2383"/>
                      <a:pt x="2879" y="2382"/>
                      <a:pt x="2970" y="2376"/>
                    </a:cubicBezTo>
                    <a:cubicBezTo>
                      <a:pt x="3162" y="2361"/>
                      <a:pt x="3238" y="2284"/>
                      <a:pt x="3241" y="2092"/>
                    </a:cubicBezTo>
                    <a:cubicBezTo>
                      <a:pt x="3246" y="1784"/>
                      <a:pt x="3246" y="1475"/>
                      <a:pt x="3241" y="1167"/>
                    </a:cubicBezTo>
                    <a:cubicBezTo>
                      <a:pt x="3238" y="970"/>
                      <a:pt x="3159" y="890"/>
                      <a:pt x="2961" y="871"/>
                    </a:cubicBezTo>
                    <a:cubicBezTo>
                      <a:pt x="2882" y="864"/>
                      <a:pt x="2804" y="864"/>
                      <a:pt x="2725" y="864"/>
                    </a:cubicBezTo>
                    <a:cubicBezTo>
                      <a:pt x="2699" y="864"/>
                      <a:pt x="2673" y="864"/>
                      <a:pt x="2647" y="863"/>
                    </a:cubicBezTo>
                    <a:cubicBezTo>
                      <a:pt x="2410" y="859"/>
                      <a:pt x="2386" y="835"/>
                      <a:pt x="2383" y="592"/>
                    </a:cubicBezTo>
                    <a:cubicBezTo>
                      <a:pt x="2382" y="488"/>
                      <a:pt x="2385" y="383"/>
                      <a:pt x="2377" y="279"/>
                    </a:cubicBezTo>
                    <a:cubicBezTo>
                      <a:pt x="2362" y="93"/>
                      <a:pt x="2279" y="9"/>
                      <a:pt x="2092" y="6"/>
                    </a:cubicBezTo>
                    <a:cubicBezTo>
                      <a:pt x="1931" y="2"/>
                      <a:pt x="1770" y="1"/>
                      <a:pt x="16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52"/>
              <p:cNvSpPr/>
              <p:nvPr/>
            </p:nvSpPr>
            <p:spPr>
              <a:xfrm>
                <a:off x="7709625" y="-27975"/>
                <a:ext cx="147000" cy="11550"/>
              </a:xfrm>
              <a:custGeom>
                <a:rect b="b" l="l" r="r" t="t"/>
                <a:pathLst>
                  <a:path extrusionOk="0" h="462" w="5880">
                    <a:moveTo>
                      <a:pt x="281" y="0"/>
                    </a:moveTo>
                    <a:cubicBezTo>
                      <a:pt x="232" y="0"/>
                      <a:pt x="185" y="4"/>
                      <a:pt x="152" y="26"/>
                    </a:cubicBezTo>
                    <a:cubicBezTo>
                      <a:pt x="83" y="73"/>
                      <a:pt x="0" y="161"/>
                      <a:pt x="0" y="231"/>
                    </a:cubicBezTo>
                    <a:cubicBezTo>
                      <a:pt x="0" y="300"/>
                      <a:pt x="82" y="391"/>
                      <a:pt x="152" y="433"/>
                    </a:cubicBezTo>
                    <a:cubicBezTo>
                      <a:pt x="192" y="457"/>
                      <a:pt x="246" y="461"/>
                      <a:pt x="301" y="461"/>
                    </a:cubicBezTo>
                    <a:cubicBezTo>
                      <a:pt x="328" y="461"/>
                      <a:pt x="355" y="460"/>
                      <a:pt x="382" y="460"/>
                    </a:cubicBezTo>
                    <a:cubicBezTo>
                      <a:pt x="386" y="460"/>
                      <a:pt x="389" y="460"/>
                      <a:pt x="393" y="460"/>
                    </a:cubicBezTo>
                    <a:cubicBezTo>
                      <a:pt x="1236" y="461"/>
                      <a:pt x="2080" y="461"/>
                      <a:pt x="2923" y="461"/>
                    </a:cubicBezTo>
                    <a:cubicBezTo>
                      <a:pt x="3777" y="461"/>
                      <a:pt x="4632" y="461"/>
                      <a:pt x="5485" y="460"/>
                    </a:cubicBezTo>
                    <a:cubicBezTo>
                      <a:pt x="5515" y="460"/>
                      <a:pt x="5546" y="461"/>
                      <a:pt x="5577" y="461"/>
                    </a:cubicBezTo>
                    <a:cubicBezTo>
                      <a:pt x="5632" y="461"/>
                      <a:pt x="5687" y="457"/>
                      <a:pt x="5728" y="433"/>
                    </a:cubicBezTo>
                    <a:cubicBezTo>
                      <a:pt x="5798" y="391"/>
                      <a:pt x="5879" y="300"/>
                      <a:pt x="5879" y="231"/>
                    </a:cubicBezTo>
                    <a:cubicBezTo>
                      <a:pt x="5879" y="161"/>
                      <a:pt x="5797" y="73"/>
                      <a:pt x="5728" y="26"/>
                    </a:cubicBezTo>
                    <a:cubicBezTo>
                      <a:pt x="5695" y="4"/>
                      <a:pt x="5646" y="0"/>
                      <a:pt x="5597" y="0"/>
                    </a:cubicBezTo>
                    <a:cubicBezTo>
                      <a:pt x="5571" y="0"/>
                      <a:pt x="5544" y="1"/>
                      <a:pt x="5519" y="1"/>
                    </a:cubicBezTo>
                    <a:cubicBezTo>
                      <a:pt x="4659" y="1"/>
                      <a:pt x="3799" y="1"/>
                      <a:pt x="2939" y="1"/>
                    </a:cubicBezTo>
                    <a:cubicBezTo>
                      <a:pt x="2080" y="1"/>
                      <a:pt x="1220" y="1"/>
                      <a:pt x="360" y="1"/>
                    </a:cubicBezTo>
                    <a:cubicBezTo>
                      <a:pt x="335" y="1"/>
                      <a:pt x="308" y="0"/>
                      <a:pt x="28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52"/>
              <p:cNvSpPr/>
              <p:nvPr/>
            </p:nvSpPr>
            <p:spPr>
              <a:xfrm>
                <a:off x="7709500" y="9225"/>
                <a:ext cx="147550" cy="11625"/>
              </a:xfrm>
              <a:custGeom>
                <a:rect b="b" l="l" r="r" t="t"/>
                <a:pathLst>
                  <a:path extrusionOk="0" h="465" w="5902">
                    <a:moveTo>
                      <a:pt x="1499" y="1"/>
                    </a:moveTo>
                    <a:cubicBezTo>
                      <a:pt x="1136" y="1"/>
                      <a:pt x="772" y="1"/>
                      <a:pt x="408" y="3"/>
                    </a:cubicBezTo>
                    <a:cubicBezTo>
                      <a:pt x="316" y="4"/>
                      <a:pt x="209" y="4"/>
                      <a:pt x="137" y="48"/>
                    </a:cubicBezTo>
                    <a:cubicBezTo>
                      <a:pt x="71" y="89"/>
                      <a:pt x="0" y="196"/>
                      <a:pt x="9" y="264"/>
                    </a:cubicBezTo>
                    <a:cubicBezTo>
                      <a:pt x="17" y="333"/>
                      <a:pt x="113" y="405"/>
                      <a:pt x="186" y="447"/>
                    </a:cubicBezTo>
                    <a:cubicBezTo>
                      <a:pt x="211" y="461"/>
                      <a:pt x="244" y="465"/>
                      <a:pt x="278" y="465"/>
                    </a:cubicBezTo>
                    <a:cubicBezTo>
                      <a:pt x="312" y="465"/>
                      <a:pt x="348" y="461"/>
                      <a:pt x="381" y="461"/>
                    </a:cubicBezTo>
                    <a:lnTo>
                      <a:pt x="5507" y="461"/>
                    </a:lnTo>
                    <a:cubicBezTo>
                      <a:pt x="5568" y="461"/>
                      <a:pt x="5628" y="461"/>
                      <a:pt x="5688" y="454"/>
                    </a:cubicBezTo>
                    <a:cubicBezTo>
                      <a:pt x="5807" y="439"/>
                      <a:pt x="5901" y="368"/>
                      <a:pt x="5885" y="253"/>
                    </a:cubicBezTo>
                    <a:cubicBezTo>
                      <a:pt x="5875" y="173"/>
                      <a:pt x="5799" y="78"/>
                      <a:pt x="5725" y="36"/>
                    </a:cubicBezTo>
                    <a:cubicBezTo>
                      <a:pt x="5672" y="6"/>
                      <a:pt x="5602" y="2"/>
                      <a:pt x="5533" y="2"/>
                    </a:cubicBezTo>
                    <a:cubicBezTo>
                      <a:pt x="5505" y="2"/>
                      <a:pt x="5477" y="3"/>
                      <a:pt x="5451" y="3"/>
                    </a:cubicBezTo>
                    <a:cubicBezTo>
                      <a:pt x="5035" y="2"/>
                      <a:pt x="4619" y="1"/>
                      <a:pt x="4203" y="1"/>
                    </a:cubicBezTo>
                    <a:cubicBezTo>
                      <a:pt x="3787" y="1"/>
                      <a:pt x="3371" y="2"/>
                      <a:pt x="2955" y="2"/>
                    </a:cubicBezTo>
                    <a:cubicBezTo>
                      <a:pt x="2469" y="2"/>
                      <a:pt x="1984" y="1"/>
                      <a:pt x="14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52"/>
              <p:cNvSpPr/>
              <p:nvPr/>
            </p:nvSpPr>
            <p:spPr>
              <a:xfrm>
                <a:off x="7709225" y="47225"/>
                <a:ext cx="147925" cy="11550"/>
              </a:xfrm>
              <a:custGeom>
                <a:rect b="b" l="l" r="r" t="t"/>
                <a:pathLst>
                  <a:path extrusionOk="0" h="462" w="5917">
                    <a:moveTo>
                      <a:pt x="2972" y="0"/>
                    </a:moveTo>
                    <a:cubicBezTo>
                      <a:pt x="2124" y="0"/>
                      <a:pt x="1275" y="0"/>
                      <a:pt x="427" y="1"/>
                    </a:cubicBezTo>
                    <a:cubicBezTo>
                      <a:pt x="360" y="1"/>
                      <a:pt x="295" y="1"/>
                      <a:pt x="229" y="6"/>
                    </a:cubicBezTo>
                    <a:cubicBezTo>
                      <a:pt x="111" y="16"/>
                      <a:pt x="27" y="72"/>
                      <a:pt x="13" y="195"/>
                    </a:cubicBezTo>
                    <a:cubicBezTo>
                      <a:pt x="1" y="318"/>
                      <a:pt x="72" y="399"/>
                      <a:pt x="183" y="427"/>
                    </a:cubicBezTo>
                    <a:cubicBezTo>
                      <a:pt x="282" y="452"/>
                      <a:pt x="390" y="460"/>
                      <a:pt x="493" y="460"/>
                    </a:cubicBezTo>
                    <a:cubicBezTo>
                      <a:pt x="1455" y="461"/>
                      <a:pt x="2417" y="461"/>
                      <a:pt x="3378" y="461"/>
                    </a:cubicBezTo>
                    <a:cubicBezTo>
                      <a:pt x="4059" y="461"/>
                      <a:pt x="4739" y="461"/>
                      <a:pt x="5419" y="461"/>
                    </a:cubicBezTo>
                    <a:cubicBezTo>
                      <a:pt x="5501" y="461"/>
                      <a:pt x="5585" y="460"/>
                      <a:pt x="5666" y="446"/>
                    </a:cubicBezTo>
                    <a:cubicBezTo>
                      <a:pt x="5820" y="420"/>
                      <a:pt x="5916" y="316"/>
                      <a:pt x="5899" y="195"/>
                    </a:cubicBezTo>
                    <a:cubicBezTo>
                      <a:pt x="5877" y="45"/>
                      <a:pt x="5766" y="5"/>
                      <a:pt x="5634" y="2"/>
                    </a:cubicBezTo>
                    <a:cubicBezTo>
                      <a:pt x="5573" y="1"/>
                      <a:pt x="5512" y="0"/>
                      <a:pt x="5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52"/>
              <p:cNvSpPr/>
              <p:nvPr/>
            </p:nvSpPr>
            <p:spPr>
              <a:xfrm>
                <a:off x="7764100" y="-255350"/>
                <a:ext cx="37900" cy="37100"/>
              </a:xfrm>
              <a:custGeom>
                <a:rect b="b" l="l" r="r" t="t"/>
                <a:pathLst>
                  <a:path extrusionOk="0" h="1484" w="1516">
                    <a:moveTo>
                      <a:pt x="761" y="465"/>
                    </a:moveTo>
                    <a:cubicBezTo>
                      <a:pt x="929" y="465"/>
                      <a:pt x="1042" y="577"/>
                      <a:pt x="1040" y="743"/>
                    </a:cubicBezTo>
                    <a:cubicBezTo>
                      <a:pt x="1038" y="891"/>
                      <a:pt x="914" y="1014"/>
                      <a:pt x="764" y="1015"/>
                    </a:cubicBezTo>
                    <a:cubicBezTo>
                      <a:pt x="762" y="1015"/>
                      <a:pt x="761" y="1015"/>
                      <a:pt x="760" y="1015"/>
                    </a:cubicBezTo>
                    <a:cubicBezTo>
                      <a:pt x="604" y="1015"/>
                      <a:pt x="477" y="885"/>
                      <a:pt x="482" y="731"/>
                    </a:cubicBezTo>
                    <a:cubicBezTo>
                      <a:pt x="487" y="570"/>
                      <a:pt x="596" y="466"/>
                      <a:pt x="758" y="465"/>
                    </a:cubicBezTo>
                    <a:cubicBezTo>
                      <a:pt x="759" y="465"/>
                      <a:pt x="760" y="465"/>
                      <a:pt x="761" y="465"/>
                    </a:cubicBezTo>
                    <a:close/>
                    <a:moveTo>
                      <a:pt x="764" y="0"/>
                    </a:moveTo>
                    <a:cubicBezTo>
                      <a:pt x="352" y="0"/>
                      <a:pt x="16" y="324"/>
                      <a:pt x="8" y="732"/>
                    </a:cubicBezTo>
                    <a:cubicBezTo>
                      <a:pt x="1" y="1125"/>
                      <a:pt x="353" y="1480"/>
                      <a:pt x="754" y="1483"/>
                    </a:cubicBezTo>
                    <a:cubicBezTo>
                      <a:pt x="757" y="1483"/>
                      <a:pt x="759" y="1483"/>
                      <a:pt x="761" y="1483"/>
                    </a:cubicBezTo>
                    <a:cubicBezTo>
                      <a:pt x="1160" y="1483"/>
                      <a:pt x="1512" y="1138"/>
                      <a:pt x="1514" y="745"/>
                    </a:cubicBezTo>
                    <a:cubicBezTo>
                      <a:pt x="1516" y="339"/>
                      <a:pt x="1178" y="2"/>
                      <a:pt x="768" y="0"/>
                    </a:cubicBezTo>
                    <a:cubicBezTo>
                      <a:pt x="766" y="0"/>
                      <a:pt x="765" y="0"/>
                      <a:pt x="7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52"/>
              <p:cNvSpPr/>
              <p:nvPr/>
            </p:nvSpPr>
            <p:spPr>
              <a:xfrm>
                <a:off x="7762825" y="-199575"/>
                <a:ext cx="40600" cy="17225"/>
              </a:xfrm>
              <a:custGeom>
                <a:rect b="b" l="l" r="r" t="t"/>
                <a:pathLst>
                  <a:path extrusionOk="0" h="689" w="1624">
                    <a:moveTo>
                      <a:pt x="243" y="1"/>
                    </a:moveTo>
                    <a:cubicBezTo>
                      <a:pt x="191" y="1"/>
                      <a:pt x="140" y="24"/>
                      <a:pt x="93" y="77"/>
                    </a:cubicBezTo>
                    <a:cubicBezTo>
                      <a:pt x="1" y="180"/>
                      <a:pt x="17" y="285"/>
                      <a:pt x="108" y="386"/>
                    </a:cubicBezTo>
                    <a:cubicBezTo>
                      <a:pt x="295" y="597"/>
                      <a:pt x="535" y="684"/>
                      <a:pt x="811" y="688"/>
                    </a:cubicBezTo>
                    <a:cubicBezTo>
                      <a:pt x="1096" y="688"/>
                      <a:pt x="1347" y="579"/>
                      <a:pt x="1516" y="386"/>
                    </a:cubicBezTo>
                    <a:cubicBezTo>
                      <a:pt x="1606" y="284"/>
                      <a:pt x="1623" y="180"/>
                      <a:pt x="1532" y="77"/>
                    </a:cubicBezTo>
                    <a:cubicBezTo>
                      <a:pt x="1484" y="24"/>
                      <a:pt x="1433" y="1"/>
                      <a:pt x="1381" y="1"/>
                    </a:cubicBezTo>
                    <a:cubicBezTo>
                      <a:pt x="1330" y="1"/>
                      <a:pt x="1276" y="22"/>
                      <a:pt x="1222" y="60"/>
                    </a:cubicBezTo>
                    <a:cubicBezTo>
                      <a:pt x="1056" y="173"/>
                      <a:pt x="934" y="230"/>
                      <a:pt x="812" y="230"/>
                    </a:cubicBezTo>
                    <a:cubicBezTo>
                      <a:pt x="690" y="230"/>
                      <a:pt x="568" y="173"/>
                      <a:pt x="402" y="60"/>
                    </a:cubicBezTo>
                    <a:cubicBezTo>
                      <a:pt x="347" y="22"/>
                      <a:pt x="294" y="1"/>
                      <a:pt x="2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52"/>
              <p:cNvSpPr/>
              <p:nvPr/>
            </p:nvSpPr>
            <p:spPr>
              <a:xfrm>
                <a:off x="7719850" y="-208575"/>
                <a:ext cx="11725" cy="20275"/>
              </a:xfrm>
              <a:custGeom>
                <a:rect b="b" l="l" r="r" t="t"/>
                <a:pathLst>
                  <a:path extrusionOk="0" h="811" w="469">
                    <a:moveTo>
                      <a:pt x="220" y="1"/>
                    </a:moveTo>
                    <a:cubicBezTo>
                      <a:pt x="219" y="1"/>
                      <a:pt x="218" y="1"/>
                      <a:pt x="217" y="1"/>
                    </a:cubicBezTo>
                    <a:cubicBezTo>
                      <a:pt x="152" y="3"/>
                      <a:pt x="74" y="99"/>
                      <a:pt x="36" y="171"/>
                    </a:cubicBezTo>
                    <a:cubicBezTo>
                      <a:pt x="3" y="233"/>
                      <a:pt x="20" y="321"/>
                      <a:pt x="14" y="400"/>
                    </a:cubicBezTo>
                    <a:cubicBezTo>
                      <a:pt x="20" y="479"/>
                      <a:pt x="1" y="574"/>
                      <a:pt x="37" y="639"/>
                    </a:cubicBezTo>
                    <a:cubicBezTo>
                      <a:pt x="80" y="714"/>
                      <a:pt x="167" y="801"/>
                      <a:pt x="242" y="810"/>
                    </a:cubicBezTo>
                    <a:cubicBezTo>
                      <a:pt x="244" y="810"/>
                      <a:pt x="247" y="810"/>
                      <a:pt x="250" y="810"/>
                    </a:cubicBezTo>
                    <a:cubicBezTo>
                      <a:pt x="316" y="810"/>
                      <a:pt x="434" y="726"/>
                      <a:pt x="443" y="668"/>
                    </a:cubicBezTo>
                    <a:cubicBezTo>
                      <a:pt x="469" y="493"/>
                      <a:pt x="469" y="308"/>
                      <a:pt x="438" y="135"/>
                    </a:cubicBezTo>
                    <a:cubicBezTo>
                      <a:pt x="427" y="76"/>
                      <a:pt x="295" y="1"/>
                      <a:pt x="2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52"/>
              <p:cNvSpPr/>
              <p:nvPr/>
            </p:nvSpPr>
            <p:spPr>
              <a:xfrm>
                <a:off x="7834375" y="-208875"/>
                <a:ext cx="11650" cy="20725"/>
              </a:xfrm>
              <a:custGeom>
                <a:rect b="b" l="l" r="r" t="t"/>
                <a:pathLst>
                  <a:path extrusionOk="0" h="829" w="466">
                    <a:moveTo>
                      <a:pt x="239" y="0"/>
                    </a:moveTo>
                    <a:cubicBezTo>
                      <a:pt x="124" y="0"/>
                      <a:pt x="39" y="63"/>
                      <a:pt x="26" y="174"/>
                    </a:cubicBezTo>
                    <a:cubicBezTo>
                      <a:pt x="9" y="336"/>
                      <a:pt x="0" y="505"/>
                      <a:pt x="32" y="661"/>
                    </a:cubicBezTo>
                    <a:cubicBezTo>
                      <a:pt x="45" y="730"/>
                      <a:pt x="160" y="811"/>
                      <a:pt x="239" y="826"/>
                    </a:cubicBezTo>
                    <a:cubicBezTo>
                      <a:pt x="250" y="828"/>
                      <a:pt x="260" y="829"/>
                      <a:pt x="270" y="829"/>
                    </a:cubicBezTo>
                    <a:cubicBezTo>
                      <a:pt x="366" y="829"/>
                      <a:pt x="432" y="744"/>
                      <a:pt x="451" y="640"/>
                    </a:cubicBezTo>
                    <a:cubicBezTo>
                      <a:pt x="463" y="571"/>
                      <a:pt x="461" y="499"/>
                      <a:pt x="465" y="428"/>
                    </a:cubicBezTo>
                    <a:cubicBezTo>
                      <a:pt x="461" y="351"/>
                      <a:pt x="462" y="273"/>
                      <a:pt x="453" y="198"/>
                    </a:cubicBezTo>
                    <a:cubicBezTo>
                      <a:pt x="437" y="83"/>
                      <a:pt x="377" y="5"/>
                      <a:pt x="251" y="0"/>
                    </a:cubicBezTo>
                    <a:cubicBezTo>
                      <a:pt x="247" y="0"/>
                      <a:pt x="243" y="0"/>
                      <a:pt x="23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17" name="Google Shape;817;p52"/>
          <p:cNvGrpSpPr/>
          <p:nvPr/>
        </p:nvGrpSpPr>
        <p:grpSpPr>
          <a:xfrm>
            <a:off x="7264113" y="1380066"/>
            <a:ext cx="452512" cy="515921"/>
            <a:chOff x="7116827" y="1638506"/>
            <a:chExt cx="577036" cy="657894"/>
          </a:xfrm>
        </p:grpSpPr>
        <p:grpSp>
          <p:nvGrpSpPr>
            <p:cNvPr id="818" name="Google Shape;818;p52"/>
            <p:cNvGrpSpPr/>
            <p:nvPr/>
          </p:nvGrpSpPr>
          <p:grpSpPr>
            <a:xfrm flipH="1">
              <a:off x="7116827" y="1638506"/>
              <a:ext cx="577036" cy="657894"/>
              <a:chOff x="4156896" y="1734116"/>
              <a:chExt cx="452507" cy="515914"/>
            </a:xfrm>
          </p:grpSpPr>
          <p:sp>
            <p:nvSpPr>
              <p:cNvPr id="819" name="Google Shape;819;p52"/>
              <p:cNvSpPr/>
              <p:nvPr/>
            </p:nvSpPr>
            <p:spPr>
              <a:xfrm>
                <a:off x="4156896" y="1734116"/>
                <a:ext cx="452507" cy="515914"/>
              </a:xfrm>
              <a:custGeom>
                <a:rect b="b" l="l" r="r" t="t"/>
                <a:pathLst>
                  <a:path extrusionOk="0" h="16111" w="14132">
                    <a:moveTo>
                      <a:pt x="1" y="1"/>
                    </a:moveTo>
                    <a:cubicBezTo>
                      <a:pt x="2" y="828"/>
                      <a:pt x="3" y="1657"/>
                      <a:pt x="3" y="2484"/>
                    </a:cubicBezTo>
                    <a:cubicBezTo>
                      <a:pt x="3" y="6921"/>
                      <a:pt x="3" y="11358"/>
                      <a:pt x="3" y="15795"/>
                    </a:cubicBezTo>
                    <a:cubicBezTo>
                      <a:pt x="3" y="15900"/>
                      <a:pt x="2" y="16005"/>
                      <a:pt x="1" y="16109"/>
                    </a:cubicBezTo>
                    <a:lnTo>
                      <a:pt x="11305" y="16109"/>
                    </a:lnTo>
                    <a:cubicBezTo>
                      <a:pt x="11305" y="16063"/>
                      <a:pt x="11304" y="16015"/>
                      <a:pt x="11303" y="15968"/>
                    </a:cubicBezTo>
                    <a:cubicBezTo>
                      <a:pt x="11301" y="15640"/>
                      <a:pt x="11301" y="15640"/>
                      <a:pt x="10969" y="15640"/>
                    </a:cubicBezTo>
                    <a:lnTo>
                      <a:pt x="781" y="15640"/>
                    </a:lnTo>
                    <a:cubicBezTo>
                      <a:pt x="441" y="15640"/>
                      <a:pt x="441" y="15639"/>
                      <a:pt x="441" y="15299"/>
                    </a:cubicBezTo>
                    <a:cubicBezTo>
                      <a:pt x="440" y="10471"/>
                      <a:pt x="440" y="5642"/>
                      <a:pt x="441" y="813"/>
                    </a:cubicBezTo>
                    <a:cubicBezTo>
                      <a:pt x="441" y="470"/>
                      <a:pt x="441" y="470"/>
                      <a:pt x="779" y="470"/>
                    </a:cubicBezTo>
                    <a:lnTo>
                      <a:pt x="13337" y="470"/>
                    </a:lnTo>
                    <a:cubicBezTo>
                      <a:pt x="13692" y="470"/>
                      <a:pt x="13692" y="470"/>
                      <a:pt x="13692" y="828"/>
                    </a:cubicBezTo>
                    <a:cubicBezTo>
                      <a:pt x="13692" y="5605"/>
                      <a:pt x="13692" y="10381"/>
                      <a:pt x="13692" y="15158"/>
                    </a:cubicBezTo>
                    <a:cubicBezTo>
                      <a:pt x="13692" y="15613"/>
                      <a:pt x="13723" y="15641"/>
                      <a:pt x="13409" y="15641"/>
                    </a:cubicBezTo>
                    <a:cubicBezTo>
                      <a:pt x="13366" y="15641"/>
                      <a:pt x="13316" y="15640"/>
                      <a:pt x="13259" y="15640"/>
                    </a:cubicBezTo>
                    <a:cubicBezTo>
                      <a:pt x="13243" y="15640"/>
                      <a:pt x="13227" y="15640"/>
                      <a:pt x="13210" y="15640"/>
                    </a:cubicBezTo>
                    <a:cubicBezTo>
                      <a:pt x="13198" y="15640"/>
                      <a:pt x="13186" y="15640"/>
                      <a:pt x="13174" y="15640"/>
                    </a:cubicBezTo>
                    <a:cubicBezTo>
                      <a:pt x="13120" y="15640"/>
                      <a:pt x="13073" y="15640"/>
                      <a:pt x="13032" y="15640"/>
                    </a:cubicBezTo>
                    <a:cubicBezTo>
                      <a:pt x="12717" y="15640"/>
                      <a:pt x="12751" y="15666"/>
                      <a:pt x="12750" y="16110"/>
                    </a:cubicBezTo>
                    <a:cubicBezTo>
                      <a:pt x="13210" y="16110"/>
                      <a:pt x="13671" y="16110"/>
                      <a:pt x="14132" y="16109"/>
                    </a:cubicBezTo>
                    <a:cubicBezTo>
                      <a:pt x="14131" y="15282"/>
                      <a:pt x="14130" y="14454"/>
                      <a:pt x="14130" y="13627"/>
                    </a:cubicBezTo>
                    <a:cubicBezTo>
                      <a:pt x="14128" y="9189"/>
                      <a:pt x="14130" y="4752"/>
                      <a:pt x="14130" y="315"/>
                    </a:cubicBezTo>
                    <a:cubicBezTo>
                      <a:pt x="14130" y="211"/>
                      <a:pt x="14131" y="106"/>
                      <a:pt x="14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52"/>
              <p:cNvSpPr/>
              <p:nvPr/>
            </p:nvSpPr>
            <p:spPr>
              <a:xfrm>
                <a:off x="4533931" y="2234980"/>
                <a:ext cx="15145" cy="15051"/>
              </a:xfrm>
              <a:custGeom>
                <a:rect b="b" l="l" r="r" t="t"/>
                <a:pathLst>
                  <a:path extrusionOk="0" h="470" w="473">
                    <a:moveTo>
                      <a:pt x="199" y="0"/>
                    </a:moveTo>
                    <a:cubicBezTo>
                      <a:pt x="107" y="0"/>
                      <a:pt x="16" y="8"/>
                      <a:pt x="8" y="143"/>
                    </a:cubicBezTo>
                    <a:cubicBezTo>
                      <a:pt x="2" y="251"/>
                      <a:pt x="3" y="360"/>
                      <a:pt x="1" y="469"/>
                    </a:cubicBezTo>
                    <a:lnTo>
                      <a:pt x="473" y="469"/>
                    </a:lnTo>
                    <a:cubicBezTo>
                      <a:pt x="471" y="360"/>
                      <a:pt x="472" y="251"/>
                      <a:pt x="466" y="143"/>
                    </a:cubicBezTo>
                    <a:cubicBezTo>
                      <a:pt x="457" y="8"/>
                      <a:pt x="367" y="0"/>
                      <a:pt x="274" y="0"/>
                    </a:cubicBezTo>
                    <a:cubicBezTo>
                      <a:pt x="262" y="0"/>
                      <a:pt x="249" y="0"/>
                      <a:pt x="237" y="0"/>
                    </a:cubicBezTo>
                    <a:cubicBezTo>
                      <a:pt x="224" y="0"/>
                      <a:pt x="212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1" name="Google Shape;821;p52"/>
            <p:cNvGrpSpPr/>
            <p:nvPr/>
          </p:nvGrpSpPr>
          <p:grpSpPr>
            <a:xfrm>
              <a:off x="7170316" y="1690087"/>
              <a:ext cx="470485" cy="554777"/>
              <a:chOff x="6712175" y="663225"/>
              <a:chExt cx="335175" cy="395225"/>
            </a:xfrm>
          </p:grpSpPr>
          <p:sp>
            <p:nvSpPr>
              <p:cNvPr id="822" name="Google Shape;822;p52"/>
              <p:cNvSpPr/>
              <p:nvPr/>
            </p:nvSpPr>
            <p:spPr>
              <a:xfrm>
                <a:off x="6749775" y="663225"/>
                <a:ext cx="297575" cy="395225"/>
              </a:xfrm>
              <a:custGeom>
                <a:rect b="b" l="l" r="r" t="t"/>
                <a:pathLst>
                  <a:path extrusionOk="0" h="15809" w="11903">
                    <a:moveTo>
                      <a:pt x="1073" y="6071"/>
                    </a:moveTo>
                    <a:cubicBezTo>
                      <a:pt x="1174" y="6071"/>
                      <a:pt x="1238" y="6156"/>
                      <a:pt x="1254" y="6323"/>
                    </a:cubicBezTo>
                    <a:cubicBezTo>
                      <a:pt x="1285" y="6661"/>
                      <a:pt x="1295" y="7002"/>
                      <a:pt x="1318" y="7341"/>
                    </a:cubicBezTo>
                    <a:cubicBezTo>
                      <a:pt x="1325" y="7452"/>
                      <a:pt x="1343" y="7563"/>
                      <a:pt x="1357" y="7687"/>
                    </a:cubicBezTo>
                    <a:cubicBezTo>
                      <a:pt x="939" y="7653"/>
                      <a:pt x="581" y="7210"/>
                      <a:pt x="567" y="6757"/>
                    </a:cubicBezTo>
                    <a:cubicBezTo>
                      <a:pt x="560" y="6497"/>
                      <a:pt x="665" y="6295"/>
                      <a:pt x="875" y="6150"/>
                    </a:cubicBezTo>
                    <a:cubicBezTo>
                      <a:pt x="951" y="6098"/>
                      <a:pt x="1017" y="6071"/>
                      <a:pt x="1073" y="6071"/>
                    </a:cubicBezTo>
                    <a:close/>
                    <a:moveTo>
                      <a:pt x="9230" y="6043"/>
                    </a:moveTo>
                    <a:cubicBezTo>
                      <a:pt x="9281" y="6043"/>
                      <a:pt x="9350" y="6070"/>
                      <a:pt x="9443" y="6119"/>
                    </a:cubicBezTo>
                    <a:cubicBezTo>
                      <a:pt x="9675" y="6244"/>
                      <a:pt x="9809" y="6474"/>
                      <a:pt x="9806" y="6741"/>
                    </a:cubicBezTo>
                    <a:cubicBezTo>
                      <a:pt x="9802" y="7137"/>
                      <a:pt x="9527" y="7536"/>
                      <a:pt x="9167" y="7669"/>
                    </a:cubicBezTo>
                    <a:cubicBezTo>
                      <a:pt x="9129" y="7683"/>
                      <a:pt x="9099" y="7691"/>
                      <a:pt x="9077" y="7691"/>
                    </a:cubicBezTo>
                    <a:cubicBezTo>
                      <a:pt x="9025" y="7691"/>
                      <a:pt x="9013" y="7650"/>
                      <a:pt x="9019" y="7554"/>
                    </a:cubicBezTo>
                    <a:cubicBezTo>
                      <a:pt x="9045" y="7144"/>
                      <a:pt x="9074" y="6732"/>
                      <a:pt x="9094" y="6321"/>
                    </a:cubicBezTo>
                    <a:cubicBezTo>
                      <a:pt x="9103" y="6130"/>
                      <a:pt x="9137" y="6043"/>
                      <a:pt x="9230" y="6043"/>
                    </a:cubicBezTo>
                    <a:close/>
                    <a:moveTo>
                      <a:pt x="5944" y="0"/>
                    </a:moveTo>
                    <a:cubicBezTo>
                      <a:pt x="4972" y="0"/>
                      <a:pt x="4117" y="302"/>
                      <a:pt x="3373" y="929"/>
                    </a:cubicBezTo>
                    <a:cubicBezTo>
                      <a:pt x="3332" y="963"/>
                      <a:pt x="3261" y="985"/>
                      <a:pt x="3200" y="985"/>
                    </a:cubicBezTo>
                    <a:cubicBezTo>
                      <a:pt x="3183" y="985"/>
                      <a:pt x="3166" y="983"/>
                      <a:pt x="3151" y="979"/>
                    </a:cubicBezTo>
                    <a:cubicBezTo>
                      <a:pt x="2978" y="929"/>
                      <a:pt x="2799" y="905"/>
                      <a:pt x="2621" y="905"/>
                    </a:cubicBezTo>
                    <a:cubicBezTo>
                      <a:pt x="1823" y="905"/>
                      <a:pt x="1015" y="1380"/>
                      <a:pt x="594" y="2120"/>
                    </a:cubicBezTo>
                    <a:cubicBezTo>
                      <a:pt x="233" y="2754"/>
                      <a:pt x="124" y="3440"/>
                      <a:pt x="176" y="4154"/>
                    </a:cubicBezTo>
                    <a:cubicBezTo>
                      <a:pt x="214" y="4677"/>
                      <a:pt x="354" y="5172"/>
                      <a:pt x="675" y="5600"/>
                    </a:cubicBezTo>
                    <a:cubicBezTo>
                      <a:pt x="746" y="5695"/>
                      <a:pt x="705" y="5742"/>
                      <a:pt x="625" y="5797"/>
                    </a:cubicBezTo>
                    <a:cubicBezTo>
                      <a:pt x="289" y="6031"/>
                      <a:pt x="130" y="6356"/>
                      <a:pt x="136" y="6763"/>
                    </a:cubicBezTo>
                    <a:cubicBezTo>
                      <a:pt x="147" y="7430"/>
                      <a:pt x="660" y="8026"/>
                      <a:pt x="1319" y="8154"/>
                    </a:cubicBezTo>
                    <a:cubicBezTo>
                      <a:pt x="1410" y="8172"/>
                      <a:pt x="1534" y="8222"/>
                      <a:pt x="1572" y="8294"/>
                    </a:cubicBezTo>
                    <a:cubicBezTo>
                      <a:pt x="1831" y="8788"/>
                      <a:pt x="2183" y="9213"/>
                      <a:pt x="2533" y="9642"/>
                    </a:cubicBezTo>
                    <a:cubicBezTo>
                      <a:pt x="2595" y="9719"/>
                      <a:pt x="2637" y="9834"/>
                      <a:pt x="2641" y="9935"/>
                    </a:cubicBezTo>
                    <a:cubicBezTo>
                      <a:pt x="2655" y="10270"/>
                      <a:pt x="2646" y="10606"/>
                      <a:pt x="2646" y="10941"/>
                    </a:cubicBezTo>
                    <a:cubicBezTo>
                      <a:pt x="2646" y="11329"/>
                      <a:pt x="2644" y="11717"/>
                      <a:pt x="2648" y="12104"/>
                    </a:cubicBezTo>
                    <a:cubicBezTo>
                      <a:pt x="2649" y="12246"/>
                      <a:pt x="2593" y="12314"/>
                      <a:pt x="2447" y="12316"/>
                    </a:cubicBezTo>
                    <a:cubicBezTo>
                      <a:pt x="2335" y="12317"/>
                      <a:pt x="2221" y="12335"/>
                      <a:pt x="2108" y="12345"/>
                    </a:cubicBezTo>
                    <a:cubicBezTo>
                      <a:pt x="1494" y="12406"/>
                      <a:pt x="890" y="12515"/>
                      <a:pt x="317" y="12756"/>
                    </a:cubicBezTo>
                    <a:cubicBezTo>
                      <a:pt x="232" y="12791"/>
                      <a:pt x="139" y="12829"/>
                      <a:pt x="76" y="12891"/>
                    </a:cubicBezTo>
                    <a:cubicBezTo>
                      <a:pt x="32" y="12937"/>
                      <a:pt x="0" y="13037"/>
                      <a:pt x="20" y="13094"/>
                    </a:cubicBezTo>
                    <a:cubicBezTo>
                      <a:pt x="39" y="13153"/>
                      <a:pt x="121" y="13205"/>
                      <a:pt x="188" y="13227"/>
                    </a:cubicBezTo>
                    <a:cubicBezTo>
                      <a:pt x="200" y="13231"/>
                      <a:pt x="214" y="13233"/>
                      <a:pt x="229" y="13233"/>
                    </a:cubicBezTo>
                    <a:cubicBezTo>
                      <a:pt x="273" y="13233"/>
                      <a:pt x="325" y="13216"/>
                      <a:pt x="366" y="13199"/>
                    </a:cubicBezTo>
                    <a:cubicBezTo>
                      <a:pt x="1156" y="12868"/>
                      <a:pt x="1985" y="12746"/>
                      <a:pt x="2834" y="12745"/>
                    </a:cubicBezTo>
                    <a:cubicBezTo>
                      <a:pt x="3633" y="12744"/>
                      <a:pt x="4431" y="12743"/>
                      <a:pt x="5230" y="12743"/>
                    </a:cubicBezTo>
                    <a:cubicBezTo>
                      <a:pt x="6028" y="12743"/>
                      <a:pt x="6827" y="12744"/>
                      <a:pt x="7625" y="12744"/>
                    </a:cubicBezTo>
                    <a:cubicBezTo>
                      <a:pt x="8323" y="12745"/>
                      <a:pt x="9006" y="12853"/>
                      <a:pt x="9669" y="13068"/>
                    </a:cubicBezTo>
                    <a:cubicBezTo>
                      <a:pt x="10588" y="13369"/>
                      <a:pt x="11143" y="14003"/>
                      <a:pt x="11337" y="14952"/>
                    </a:cubicBezTo>
                    <a:cubicBezTo>
                      <a:pt x="11379" y="15159"/>
                      <a:pt x="11410" y="15368"/>
                      <a:pt x="11453" y="15576"/>
                    </a:cubicBezTo>
                    <a:cubicBezTo>
                      <a:pt x="11485" y="15728"/>
                      <a:pt x="11567" y="15808"/>
                      <a:pt x="11676" y="15808"/>
                    </a:cubicBezTo>
                    <a:cubicBezTo>
                      <a:pt x="11688" y="15808"/>
                      <a:pt x="11701" y="15807"/>
                      <a:pt x="11713" y="15805"/>
                    </a:cubicBezTo>
                    <a:cubicBezTo>
                      <a:pt x="11837" y="15786"/>
                      <a:pt x="11902" y="15678"/>
                      <a:pt x="11871" y="15501"/>
                    </a:cubicBezTo>
                    <a:cubicBezTo>
                      <a:pt x="11817" y="15190"/>
                      <a:pt x="11775" y="14874"/>
                      <a:pt x="11685" y="14574"/>
                    </a:cubicBezTo>
                    <a:cubicBezTo>
                      <a:pt x="11413" y="13663"/>
                      <a:pt x="10823" y="13032"/>
                      <a:pt x="9931" y="12704"/>
                    </a:cubicBezTo>
                    <a:cubicBezTo>
                      <a:pt x="9297" y="12469"/>
                      <a:pt x="8633" y="12363"/>
                      <a:pt x="7961" y="12315"/>
                    </a:cubicBezTo>
                    <a:cubicBezTo>
                      <a:pt x="7755" y="12300"/>
                      <a:pt x="7733" y="12281"/>
                      <a:pt x="7730" y="12074"/>
                    </a:cubicBezTo>
                    <a:cubicBezTo>
                      <a:pt x="7727" y="11934"/>
                      <a:pt x="7731" y="11795"/>
                      <a:pt x="7722" y="11655"/>
                    </a:cubicBezTo>
                    <a:cubicBezTo>
                      <a:pt x="7715" y="11530"/>
                      <a:pt x="7643" y="11454"/>
                      <a:pt x="7512" y="11454"/>
                    </a:cubicBezTo>
                    <a:cubicBezTo>
                      <a:pt x="7381" y="11455"/>
                      <a:pt x="7312" y="11533"/>
                      <a:pt x="7305" y="11658"/>
                    </a:cubicBezTo>
                    <a:cubicBezTo>
                      <a:pt x="7297" y="11792"/>
                      <a:pt x="7300" y="11926"/>
                      <a:pt x="7298" y="12061"/>
                    </a:cubicBezTo>
                    <a:cubicBezTo>
                      <a:pt x="7295" y="12286"/>
                      <a:pt x="7272" y="12312"/>
                      <a:pt x="7048" y="12312"/>
                    </a:cubicBezTo>
                    <a:cubicBezTo>
                      <a:pt x="6428" y="12312"/>
                      <a:pt x="5807" y="12313"/>
                      <a:pt x="5187" y="12313"/>
                    </a:cubicBezTo>
                    <a:cubicBezTo>
                      <a:pt x="4567" y="12313"/>
                      <a:pt x="3947" y="12312"/>
                      <a:pt x="3327" y="12312"/>
                    </a:cubicBezTo>
                    <a:cubicBezTo>
                      <a:pt x="3104" y="12312"/>
                      <a:pt x="3080" y="12286"/>
                      <a:pt x="3079" y="12060"/>
                    </a:cubicBezTo>
                    <a:cubicBezTo>
                      <a:pt x="3078" y="11466"/>
                      <a:pt x="3079" y="10871"/>
                      <a:pt x="3079" y="10277"/>
                    </a:cubicBezTo>
                    <a:cubicBezTo>
                      <a:pt x="3079" y="9608"/>
                      <a:pt x="3079" y="9608"/>
                      <a:pt x="2645" y="9102"/>
                    </a:cubicBezTo>
                    <a:cubicBezTo>
                      <a:pt x="2149" y="8521"/>
                      <a:pt x="1761" y="7892"/>
                      <a:pt x="1726" y="7100"/>
                    </a:cubicBezTo>
                    <a:cubicBezTo>
                      <a:pt x="1723" y="7039"/>
                      <a:pt x="1725" y="6979"/>
                      <a:pt x="1725" y="6918"/>
                    </a:cubicBezTo>
                    <a:cubicBezTo>
                      <a:pt x="1742" y="6915"/>
                      <a:pt x="1757" y="6913"/>
                      <a:pt x="1774" y="6911"/>
                    </a:cubicBezTo>
                    <a:cubicBezTo>
                      <a:pt x="1846" y="7034"/>
                      <a:pt x="1923" y="7155"/>
                      <a:pt x="1990" y="7281"/>
                    </a:cubicBezTo>
                    <a:cubicBezTo>
                      <a:pt x="2426" y="8122"/>
                      <a:pt x="3085" y="8715"/>
                      <a:pt x="3975" y="9031"/>
                    </a:cubicBezTo>
                    <a:cubicBezTo>
                      <a:pt x="4391" y="9179"/>
                      <a:pt x="4804" y="9253"/>
                      <a:pt x="5211" y="9253"/>
                    </a:cubicBezTo>
                    <a:cubicBezTo>
                      <a:pt x="5795" y="9253"/>
                      <a:pt x="6369" y="9100"/>
                      <a:pt x="6926" y="8794"/>
                    </a:cubicBezTo>
                    <a:cubicBezTo>
                      <a:pt x="7592" y="8429"/>
                      <a:pt x="8088" y="7893"/>
                      <a:pt x="8422" y="7208"/>
                    </a:cubicBezTo>
                    <a:cubicBezTo>
                      <a:pt x="8479" y="7096"/>
                      <a:pt x="8545" y="6987"/>
                      <a:pt x="8627" y="6843"/>
                    </a:cubicBezTo>
                    <a:cubicBezTo>
                      <a:pt x="8644" y="6909"/>
                      <a:pt x="8658" y="6933"/>
                      <a:pt x="8656" y="6954"/>
                    </a:cubicBezTo>
                    <a:cubicBezTo>
                      <a:pt x="8623" y="7336"/>
                      <a:pt x="8579" y="7716"/>
                      <a:pt x="8412" y="8068"/>
                    </a:cubicBezTo>
                    <a:cubicBezTo>
                      <a:pt x="8179" y="8560"/>
                      <a:pt x="7842" y="8978"/>
                      <a:pt x="7482" y="9379"/>
                    </a:cubicBezTo>
                    <a:cubicBezTo>
                      <a:pt x="7358" y="9518"/>
                      <a:pt x="7291" y="9668"/>
                      <a:pt x="7297" y="9854"/>
                    </a:cubicBezTo>
                    <a:cubicBezTo>
                      <a:pt x="7302" y="10041"/>
                      <a:pt x="7297" y="10226"/>
                      <a:pt x="7298" y="10413"/>
                    </a:cubicBezTo>
                    <a:cubicBezTo>
                      <a:pt x="7300" y="10635"/>
                      <a:pt x="7371" y="10747"/>
                      <a:pt x="7509" y="10751"/>
                    </a:cubicBezTo>
                    <a:cubicBezTo>
                      <a:pt x="7511" y="10751"/>
                      <a:pt x="7513" y="10751"/>
                      <a:pt x="7515" y="10751"/>
                    </a:cubicBezTo>
                    <a:cubicBezTo>
                      <a:pt x="7655" y="10751"/>
                      <a:pt x="7727" y="10634"/>
                      <a:pt x="7729" y="10405"/>
                    </a:cubicBezTo>
                    <a:cubicBezTo>
                      <a:pt x="7730" y="10260"/>
                      <a:pt x="7734" y="10115"/>
                      <a:pt x="7728" y="9971"/>
                    </a:cubicBezTo>
                    <a:cubicBezTo>
                      <a:pt x="7720" y="9805"/>
                      <a:pt x="7788" y="9683"/>
                      <a:pt x="7890" y="9554"/>
                    </a:cubicBezTo>
                    <a:cubicBezTo>
                      <a:pt x="8170" y="9198"/>
                      <a:pt x="8445" y="8834"/>
                      <a:pt x="8688" y="8453"/>
                    </a:cubicBezTo>
                    <a:cubicBezTo>
                      <a:pt x="8800" y="8277"/>
                      <a:pt x="8907" y="8178"/>
                      <a:pt x="9114" y="8127"/>
                    </a:cubicBezTo>
                    <a:cubicBezTo>
                      <a:pt x="9724" y="7977"/>
                      <a:pt x="10099" y="7574"/>
                      <a:pt x="10213" y="6958"/>
                    </a:cubicBezTo>
                    <a:cubicBezTo>
                      <a:pt x="10314" y="6409"/>
                      <a:pt x="10108" y="5987"/>
                      <a:pt x="9611" y="5718"/>
                    </a:cubicBezTo>
                    <a:cubicBezTo>
                      <a:pt x="9522" y="5669"/>
                      <a:pt x="9537" y="5617"/>
                      <a:pt x="9581" y="5541"/>
                    </a:cubicBezTo>
                    <a:cubicBezTo>
                      <a:pt x="9670" y="5385"/>
                      <a:pt x="9764" y="5228"/>
                      <a:pt x="9828" y="5061"/>
                    </a:cubicBezTo>
                    <a:cubicBezTo>
                      <a:pt x="9977" y="4674"/>
                      <a:pt x="10013" y="4267"/>
                      <a:pt x="9991" y="3855"/>
                    </a:cubicBezTo>
                    <a:cubicBezTo>
                      <a:pt x="9962" y="3309"/>
                      <a:pt x="9846" y="2781"/>
                      <a:pt x="9611" y="2284"/>
                    </a:cubicBezTo>
                    <a:cubicBezTo>
                      <a:pt x="9559" y="2173"/>
                      <a:pt x="9484" y="2119"/>
                      <a:pt x="9402" y="2119"/>
                    </a:cubicBezTo>
                    <a:cubicBezTo>
                      <a:pt x="9373" y="2119"/>
                      <a:pt x="9343" y="2126"/>
                      <a:pt x="9313" y="2139"/>
                    </a:cubicBezTo>
                    <a:cubicBezTo>
                      <a:pt x="9203" y="2188"/>
                      <a:pt x="9171" y="2306"/>
                      <a:pt x="9226" y="2460"/>
                    </a:cubicBezTo>
                    <a:cubicBezTo>
                      <a:pt x="9284" y="2620"/>
                      <a:pt x="9350" y="2779"/>
                      <a:pt x="9397" y="2943"/>
                    </a:cubicBezTo>
                    <a:cubicBezTo>
                      <a:pt x="9564" y="3532"/>
                      <a:pt x="9636" y="4132"/>
                      <a:pt x="9472" y="4732"/>
                    </a:cubicBezTo>
                    <a:cubicBezTo>
                      <a:pt x="9413" y="4946"/>
                      <a:pt x="9329" y="5179"/>
                      <a:pt x="9184" y="5339"/>
                    </a:cubicBezTo>
                    <a:cubicBezTo>
                      <a:pt x="8699" y="5871"/>
                      <a:pt x="8312" y="6461"/>
                      <a:pt x="7992" y="7104"/>
                    </a:cubicBezTo>
                    <a:cubicBezTo>
                      <a:pt x="7686" y="7715"/>
                      <a:pt x="7222" y="8182"/>
                      <a:pt x="6608" y="8478"/>
                    </a:cubicBezTo>
                    <a:cubicBezTo>
                      <a:pt x="6135" y="8706"/>
                      <a:pt x="5646" y="8815"/>
                      <a:pt x="5169" y="8815"/>
                    </a:cubicBezTo>
                    <a:cubicBezTo>
                      <a:pt x="4016" y="8815"/>
                      <a:pt x="2938" y="8176"/>
                      <a:pt x="2353" y="7049"/>
                    </a:cubicBezTo>
                    <a:cubicBezTo>
                      <a:pt x="2040" y="6447"/>
                      <a:pt x="1624" y="5923"/>
                      <a:pt x="1127" y="5463"/>
                    </a:cubicBezTo>
                    <a:cubicBezTo>
                      <a:pt x="1045" y="5386"/>
                      <a:pt x="974" y="5293"/>
                      <a:pt x="920" y="5195"/>
                    </a:cubicBezTo>
                    <a:cubicBezTo>
                      <a:pt x="390" y="4254"/>
                      <a:pt x="520" y="2826"/>
                      <a:pt x="1208" y="1992"/>
                    </a:cubicBezTo>
                    <a:cubicBezTo>
                      <a:pt x="1506" y="1631"/>
                      <a:pt x="2074" y="1339"/>
                      <a:pt x="2624" y="1339"/>
                    </a:cubicBezTo>
                    <a:cubicBezTo>
                      <a:pt x="2808" y="1339"/>
                      <a:pt x="2990" y="1372"/>
                      <a:pt x="3159" y="1446"/>
                    </a:cubicBezTo>
                    <a:cubicBezTo>
                      <a:pt x="3210" y="1468"/>
                      <a:pt x="3257" y="1478"/>
                      <a:pt x="3302" y="1478"/>
                    </a:cubicBezTo>
                    <a:cubicBezTo>
                      <a:pt x="3400" y="1478"/>
                      <a:pt x="3488" y="1429"/>
                      <a:pt x="3580" y="1352"/>
                    </a:cubicBezTo>
                    <a:cubicBezTo>
                      <a:pt x="3808" y="1161"/>
                      <a:pt x="4044" y="971"/>
                      <a:pt x="4301" y="824"/>
                    </a:cubicBezTo>
                    <a:cubicBezTo>
                      <a:pt x="4819" y="529"/>
                      <a:pt x="5379" y="426"/>
                      <a:pt x="5956" y="426"/>
                    </a:cubicBezTo>
                    <a:cubicBezTo>
                      <a:pt x="6085" y="426"/>
                      <a:pt x="6214" y="431"/>
                      <a:pt x="6344" y="440"/>
                    </a:cubicBezTo>
                    <a:cubicBezTo>
                      <a:pt x="7184" y="500"/>
                      <a:pt x="7942" y="762"/>
                      <a:pt x="8530" y="1403"/>
                    </a:cubicBezTo>
                    <a:cubicBezTo>
                      <a:pt x="8582" y="1459"/>
                      <a:pt x="8638" y="1514"/>
                      <a:pt x="8701" y="1560"/>
                    </a:cubicBezTo>
                    <a:cubicBezTo>
                      <a:pt x="8740" y="1588"/>
                      <a:pt x="8784" y="1604"/>
                      <a:pt x="8825" y="1604"/>
                    </a:cubicBezTo>
                    <a:cubicBezTo>
                      <a:pt x="8873" y="1604"/>
                      <a:pt x="8918" y="1582"/>
                      <a:pt x="8951" y="1537"/>
                    </a:cubicBezTo>
                    <a:cubicBezTo>
                      <a:pt x="8992" y="1476"/>
                      <a:pt x="8998" y="1379"/>
                      <a:pt x="8994" y="1300"/>
                    </a:cubicBezTo>
                    <a:cubicBezTo>
                      <a:pt x="8993" y="1256"/>
                      <a:pt x="8949" y="1206"/>
                      <a:pt x="8911" y="1174"/>
                    </a:cubicBezTo>
                    <a:cubicBezTo>
                      <a:pt x="8664" y="962"/>
                      <a:pt x="8434" y="727"/>
                      <a:pt x="8163" y="553"/>
                    </a:cubicBezTo>
                    <a:cubicBezTo>
                      <a:pt x="7494" y="123"/>
                      <a:pt x="6739" y="0"/>
                      <a:pt x="5954" y="0"/>
                    </a:cubicBezTo>
                    <a:cubicBezTo>
                      <a:pt x="5951" y="0"/>
                      <a:pt x="5948" y="0"/>
                      <a:pt x="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52"/>
              <p:cNvSpPr/>
              <p:nvPr/>
            </p:nvSpPr>
            <p:spPr>
              <a:xfrm>
                <a:off x="6837175" y="738475"/>
                <a:ext cx="85050" cy="132475"/>
              </a:xfrm>
              <a:custGeom>
                <a:rect b="b" l="l" r="r" t="t"/>
                <a:pathLst>
                  <a:path extrusionOk="0" h="5299" w="3402">
                    <a:moveTo>
                      <a:pt x="1790" y="1"/>
                    </a:moveTo>
                    <a:cubicBezTo>
                      <a:pt x="1572" y="1"/>
                      <a:pt x="1354" y="4"/>
                      <a:pt x="1137" y="8"/>
                    </a:cubicBezTo>
                    <a:cubicBezTo>
                      <a:pt x="949" y="11"/>
                      <a:pt x="810" y="106"/>
                      <a:pt x="749" y="288"/>
                    </a:cubicBezTo>
                    <a:cubicBezTo>
                      <a:pt x="688" y="474"/>
                      <a:pt x="633" y="663"/>
                      <a:pt x="583" y="853"/>
                    </a:cubicBezTo>
                    <a:cubicBezTo>
                      <a:pt x="552" y="975"/>
                      <a:pt x="578" y="1083"/>
                      <a:pt x="714" y="1129"/>
                    </a:cubicBezTo>
                    <a:cubicBezTo>
                      <a:pt x="735" y="1136"/>
                      <a:pt x="757" y="1140"/>
                      <a:pt x="778" y="1140"/>
                    </a:cubicBezTo>
                    <a:cubicBezTo>
                      <a:pt x="867" y="1140"/>
                      <a:pt x="949" y="1076"/>
                      <a:pt x="989" y="965"/>
                    </a:cubicBezTo>
                    <a:cubicBezTo>
                      <a:pt x="1031" y="850"/>
                      <a:pt x="1066" y="730"/>
                      <a:pt x="1095" y="610"/>
                    </a:cubicBezTo>
                    <a:cubicBezTo>
                      <a:pt x="1125" y="485"/>
                      <a:pt x="1198" y="433"/>
                      <a:pt x="1320" y="433"/>
                    </a:cubicBezTo>
                    <a:cubicBezTo>
                      <a:pt x="1323" y="433"/>
                      <a:pt x="1325" y="433"/>
                      <a:pt x="1328" y="433"/>
                    </a:cubicBezTo>
                    <a:cubicBezTo>
                      <a:pt x="1403" y="434"/>
                      <a:pt x="1479" y="434"/>
                      <a:pt x="1554" y="434"/>
                    </a:cubicBezTo>
                    <a:cubicBezTo>
                      <a:pt x="1682" y="434"/>
                      <a:pt x="1810" y="433"/>
                      <a:pt x="1938" y="433"/>
                    </a:cubicBezTo>
                    <a:cubicBezTo>
                      <a:pt x="1983" y="433"/>
                      <a:pt x="2027" y="433"/>
                      <a:pt x="2072" y="434"/>
                    </a:cubicBezTo>
                    <a:cubicBezTo>
                      <a:pt x="2254" y="436"/>
                      <a:pt x="2271" y="463"/>
                      <a:pt x="2206" y="638"/>
                    </a:cubicBezTo>
                    <a:cubicBezTo>
                      <a:pt x="2051" y="1060"/>
                      <a:pt x="1893" y="1481"/>
                      <a:pt x="1739" y="1903"/>
                    </a:cubicBezTo>
                    <a:cubicBezTo>
                      <a:pt x="1631" y="2200"/>
                      <a:pt x="1740" y="2367"/>
                      <a:pt x="2055" y="2382"/>
                    </a:cubicBezTo>
                    <a:cubicBezTo>
                      <a:pt x="2145" y="2386"/>
                      <a:pt x="2235" y="2387"/>
                      <a:pt x="2325" y="2387"/>
                    </a:cubicBezTo>
                    <a:cubicBezTo>
                      <a:pt x="2378" y="2387"/>
                      <a:pt x="2430" y="2386"/>
                      <a:pt x="2483" y="2386"/>
                    </a:cubicBezTo>
                    <a:cubicBezTo>
                      <a:pt x="2536" y="2386"/>
                      <a:pt x="2590" y="2387"/>
                      <a:pt x="2644" y="2388"/>
                    </a:cubicBezTo>
                    <a:cubicBezTo>
                      <a:pt x="2854" y="2391"/>
                      <a:pt x="2879" y="2432"/>
                      <a:pt x="2788" y="2616"/>
                    </a:cubicBezTo>
                    <a:cubicBezTo>
                      <a:pt x="2559" y="3074"/>
                      <a:pt x="2332" y="3531"/>
                      <a:pt x="2100" y="3988"/>
                    </a:cubicBezTo>
                    <a:cubicBezTo>
                      <a:pt x="2007" y="4171"/>
                      <a:pt x="1905" y="4349"/>
                      <a:pt x="1807" y="4531"/>
                    </a:cubicBezTo>
                    <a:cubicBezTo>
                      <a:pt x="1792" y="4528"/>
                      <a:pt x="1779" y="4524"/>
                      <a:pt x="1764" y="4521"/>
                    </a:cubicBezTo>
                    <a:cubicBezTo>
                      <a:pt x="1775" y="4441"/>
                      <a:pt x="1784" y="4361"/>
                      <a:pt x="1796" y="4281"/>
                    </a:cubicBezTo>
                    <a:cubicBezTo>
                      <a:pt x="1846" y="3933"/>
                      <a:pt x="1898" y="3585"/>
                      <a:pt x="1948" y="3238"/>
                    </a:cubicBezTo>
                    <a:cubicBezTo>
                      <a:pt x="1999" y="2888"/>
                      <a:pt x="1900" y="2769"/>
                      <a:pt x="1547" y="2763"/>
                    </a:cubicBezTo>
                    <a:cubicBezTo>
                      <a:pt x="1462" y="2762"/>
                      <a:pt x="1377" y="2761"/>
                      <a:pt x="1292" y="2761"/>
                    </a:cubicBezTo>
                    <a:cubicBezTo>
                      <a:pt x="1178" y="2761"/>
                      <a:pt x="1064" y="2762"/>
                      <a:pt x="950" y="2762"/>
                    </a:cubicBezTo>
                    <a:cubicBezTo>
                      <a:pt x="881" y="2762"/>
                      <a:pt x="811" y="2762"/>
                      <a:pt x="742" y="2761"/>
                    </a:cubicBezTo>
                    <a:cubicBezTo>
                      <a:pt x="526" y="2759"/>
                      <a:pt x="497" y="2719"/>
                      <a:pt x="554" y="2508"/>
                    </a:cubicBezTo>
                    <a:cubicBezTo>
                      <a:pt x="591" y="2372"/>
                      <a:pt x="633" y="2240"/>
                      <a:pt x="667" y="2104"/>
                    </a:cubicBezTo>
                    <a:cubicBezTo>
                      <a:pt x="709" y="1940"/>
                      <a:pt x="656" y="1826"/>
                      <a:pt x="529" y="1790"/>
                    </a:cubicBezTo>
                    <a:cubicBezTo>
                      <a:pt x="510" y="1784"/>
                      <a:pt x="491" y="1781"/>
                      <a:pt x="473" y="1781"/>
                    </a:cubicBezTo>
                    <a:cubicBezTo>
                      <a:pt x="379" y="1781"/>
                      <a:pt x="299" y="1851"/>
                      <a:pt x="257" y="1981"/>
                    </a:cubicBezTo>
                    <a:cubicBezTo>
                      <a:pt x="203" y="2149"/>
                      <a:pt x="154" y="2318"/>
                      <a:pt x="111" y="2488"/>
                    </a:cubicBezTo>
                    <a:cubicBezTo>
                      <a:pt x="1" y="2933"/>
                      <a:pt x="192" y="3192"/>
                      <a:pt x="650" y="3217"/>
                    </a:cubicBezTo>
                    <a:cubicBezTo>
                      <a:pt x="742" y="3223"/>
                      <a:pt x="834" y="3224"/>
                      <a:pt x="925" y="3224"/>
                    </a:cubicBezTo>
                    <a:cubicBezTo>
                      <a:pt x="1021" y="3224"/>
                      <a:pt x="1117" y="3223"/>
                      <a:pt x="1212" y="3223"/>
                    </a:cubicBezTo>
                    <a:cubicBezTo>
                      <a:pt x="1226" y="3223"/>
                      <a:pt x="1240" y="3223"/>
                      <a:pt x="1255" y="3223"/>
                    </a:cubicBezTo>
                    <a:cubicBezTo>
                      <a:pt x="1490" y="3225"/>
                      <a:pt x="1509" y="3245"/>
                      <a:pt x="1478" y="3473"/>
                    </a:cubicBezTo>
                    <a:cubicBezTo>
                      <a:pt x="1414" y="3928"/>
                      <a:pt x="1342" y="4382"/>
                      <a:pt x="1285" y="4838"/>
                    </a:cubicBezTo>
                    <a:cubicBezTo>
                      <a:pt x="1258" y="5052"/>
                      <a:pt x="1383" y="5235"/>
                      <a:pt x="1564" y="5284"/>
                    </a:cubicBezTo>
                    <a:cubicBezTo>
                      <a:pt x="1599" y="5294"/>
                      <a:pt x="1633" y="5298"/>
                      <a:pt x="1667" y="5298"/>
                    </a:cubicBezTo>
                    <a:cubicBezTo>
                      <a:pt x="1812" y="5298"/>
                      <a:pt x="1948" y="5215"/>
                      <a:pt x="2027" y="5061"/>
                    </a:cubicBezTo>
                    <a:cubicBezTo>
                      <a:pt x="2428" y="4274"/>
                      <a:pt x="2830" y="3487"/>
                      <a:pt x="3223" y="2696"/>
                    </a:cubicBezTo>
                    <a:cubicBezTo>
                      <a:pt x="3402" y="2339"/>
                      <a:pt x="3184" y="1984"/>
                      <a:pt x="2781" y="1959"/>
                    </a:cubicBezTo>
                    <a:cubicBezTo>
                      <a:pt x="2725" y="1955"/>
                      <a:pt x="2668" y="1954"/>
                      <a:pt x="2611" y="1954"/>
                    </a:cubicBezTo>
                    <a:cubicBezTo>
                      <a:pt x="2568" y="1954"/>
                      <a:pt x="2525" y="1955"/>
                      <a:pt x="2481" y="1955"/>
                    </a:cubicBezTo>
                    <a:cubicBezTo>
                      <a:pt x="2457" y="1955"/>
                      <a:pt x="2433" y="1955"/>
                      <a:pt x="2409" y="1954"/>
                    </a:cubicBezTo>
                    <a:cubicBezTo>
                      <a:pt x="2206" y="1950"/>
                      <a:pt x="2192" y="1927"/>
                      <a:pt x="2261" y="1736"/>
                    </a:cubicBezTo>
                    <a:cubicBezTo>
                      <a:pt x="2403" y="1347"/>
                      <a:pt x="2552" y="961"/>
                      <a:pt x="2680" y="568"/>
                    </a:cubicBezTo>
                    <a:cubicBezTo>
                      <a:pt x="2782" y="259"/>
                      <a:pt x="2620" y="19"/>
                      <a:pt x="2299" y="9"/>
                    </a:cubicBezTo>
                    <a:cubicBezTo>
                      <a:pt x="2129" y="3"/>
                      <a:pt x="1959" y="1"/>
                      <a:pt x="17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52"/>
              <p:cNvSpPr/>
              <p:nvPr/>
            </p:nvSpPr>
            <p:spPr>
              <a:xfrm>
                <a:off x="6862400" y="913675"/>
                <a:ext cx="34050" cy="33750"/>
              </a:xfrm>
              <a:custGeom>
                <a:rect b="b" l="l" r="r" t="t"/>
                <a:pathLst>
                  <a:path extrusionOk="0" h="1350" w="1362">
                    <a:moveTo>
                      <a:pt x="683" y="438"/>
                    </a:moveTo>
                    <a:cubicBezTo>
                      <a:pt x="814" y="438"/>
                      <a:pt x="918" y="537"/>
                      <a:pt x="920" y="663"/>
                    </a:cubicBezTo>
                    <a:cubicBezTo>
                      <a:pt x="922" y="788"/>
                      <a:pt x="814" y="903"/>
                      <a:pt x="690" y="907"/>
                    </a:cubicBezTo>
                    <a:cubicBezTo>
                      <a:pt x="687" y="907"/>
                      <a:pt x="685" y="907"/>
                      <a:pt x="683" y="907"/>
                    </a:cubicBezTo>
                    <a:cubicBezTo>
                      <a:pt x="561" y="907"/>
                      <a:pt x="451" y="799"/>
                      <a:pt x="446" y="675"/>
                    </a:cubicBezTo>
                    <a:cubicBezTo>
                      <a:pt x="442" y="546"/>
                      <a:pt x="544" y="441"/>
                      <a:pt x="677" y="438"/>
                    </a:cubicBezTo>
                    <a:cubicBezTo>
                      <a:pt x="679" y="438"/>
                      <a:pt x="681" y="438"/>
                      <a:pt x="683" y="438"/>
                    </a:cubicBezTo>
                    <a:close/>
                    <a:moveTo>
                      <a:pt x="684" y="1"/>
                    </a:moveTo>
                    <a:cubicBezTo>
                      <a:pt x="304" y="1"/>
                      <a:pt x="10" y="285"/>
                      <a:pt x="6" y="659"/>
                    </a:cubicBezTo>
                    <a:cubicBezTo>
                      <a:pt x="1" y="1030"/>
                      <a:pt x="310" y="1346"/>
                      <a:pt x="679" y="1350"/>
                    </a:cubicBezTo>
                    <a:cubicBezTo>
                      <a:pt x="681" y="1350"/>
                      <a:pt x="683" y="1350"/>
                      <a:pt x="685" y="1350"/>
                    </a:cubicBezTo>
                    <a:cubicBezTo>
                      <a:pt x="1051" y="1350"/>
                      <a:pt x="1362" y="1035"/>
                      <a:pt x="1361" y="666"/>
                    </a:cubicBezTo>
                    <a:cubicBezTo>
                      <a:pt x="1361" y="292"/>
                      <a:pt x="1067" y="3"/>
                      <a:pt x="686" y="1"/>
                    </a:cubicBezTo>
                    <a:cubicBezTo>
                      <a:pt x="686" y="1"/>
                      <a:pt x="685" y="1"/>
                      <a:pt x="68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52"/>
              <p:cNvSpPr/>
              <p:nvPr/>
            </p:nvSpPr>
            <p:spPr>
              <a:xfrm>
                <a:off x="6712175" y="1001175"/>
                <a:ext cx="27425" cy="57250"/>
              </a:xfrm>
              <a:custGeom>
                <a:rect b="b" l="l" r="r" t="t"/>
                <a:pathLst>
                  <a:path extrusionOk="0" h="2290" w="1097">
                    <a:moveTo>
                      <a:pt x="876" y="1"/>
                    </a:moveTo>
                    <a:cubicBezTo>
                      <a:pt x="795" y="1"/>
                      <a:pt x="708" y="57"/>
                      <a:pt x="625" y="168"/>
                    </a:cubicBezTo>
                    <a:cubicBezTo>
                      <a:pt x="622" y="173"/>
                      <a:pt x="618" y="176"/>
                      <a:pt x="615" y="180"/>
                    </a:cubicBezTo>
                    <a:cubicBezTo>
                      <a:pt x="201" y="736"/>
                      <a:pt x="93" y="1393"/>
                      <a:pt x="0" y="2049"/>
                    </a:cubicBezTo>
                    <a:cubicBezTo>
                      <a:pt x="7" y="2167"/>
                      <a:pt x="36" y="2265"/>
                      <a:pt x="163" y="2286"/>
                    </a:cubicBezTo>
                    <a:cubicBezTo>
                      <a:pt x="178" y="2288"/>
                      <a:pt x="193" y="2290"/>
                      <a:pt x="207" y="2290"/>
                    </a:cubicBezTo>
                    <a:cubicBezTo>
                      <a:pt x="310" y="2290"/>
                      <a:pt x="382" y="2226"/>
                      <a:pt x="408" y="2123"/>
                    </a:cubicBezTo>
                    <a:cubicBezTo>
                      <a:pt x="456" y="1928"/>
                      <a:pt x="490" y="1730"/>
                      <a:pt x="524" y="1531"/>
                    </a:cubicBezTo>
                    <a:cubicBezTo>
                      <a:pt x="590" y="1127"/>
                      <a:pt x="729" y="755"/>
                      <a:pt x="972" y="423"/>
                    </a:cubicBezTo>
                    <a:cubicBezTo>
                      <a:pt x="1096" y="254"/>
                      <a:pt x="1097" y="120"/>
                      <a:pt x="986" y="39"/>
                    </a:cubicBezTo>
                    <a:cubicBezTo>
                      <a:pt x="952" y="13"/>
                      <a:pt x="915" y="1"/>
                      <a:pt x="87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52"/>
              <p:cNvSpPr/>
              <p:nvPr/>
            </p:nvSpPr>
            <p:spPr>
              <a:xfrm>
                <a:off x="6900925" y="903175"/>
                <a:ext cx="18850" cy="53450"/>
              </a:xfrm>
              <a:custGeom>
                <a:rect b="b" l="l" r="r" t="t"/>
                <a:pathLst>
                  <a:path extrusionOk="0" h="2138" w="754">
                    <a:moveTo>
                      <a:pt x="236" y="0"/>
                    </a:moveTo>
                    <a:cubicBezTo>
                      <a:pt x="201" y="0"/>
                      <a:pt x="163" y="11"/>
                      <a:pt x="123" y="35"/>
                    </a:cubicBezTo>
                    <a:cubicBezTo>
                      <a:pt x="17" y="100"/>
                      <a:pt x="0" y="214"/>
                      <a:pt x="72" y="349"/>
                    </a:cubicBezTo>
                    <a:cubicBezTo>
                      <a:pt x="87" y="376"/>
                      <a:pt x="104" y="401"/>
                      <a:pt x="121" y="428"/>
                    </a:cubicBezTo>
                    <a:cubicBezTo>
                      <a:pt x="390" y="861"/>
                      <a:pt x="385" y="1293"/>
                      <a:pt x="126" y="1728"/>
                    </a:cubicBezTo>
                    <a:cubicBezTo>
                      <a:pt x="100" y="1773"/>
                      <a:pt x="54" y="1813"/>
                      <a:pt x="49" y="1860"/>
                    </a:cubicBezTo>
                    <a:cubicBezTo>
                      <a:pt x="41" y="1931"/>
                      <a:pt x="35" y="2026"/>
                      <a:pt x="74" y="2072"/>
                    </a:cubicBezTo>
                    <a:cubicBezTo>
                      <a:pt x="107" y="2112"/>
                      <a:pt x="182" y="2137"/>
                      <a:pt x="243" y="2137"/>
                    </a:cubicBezTo>
                    <a:cubicBezTo>
                      <a:pt x="255" y="2137"/>
                      <a:pt x="267" y="2136"/>
                      <a:pt x="277" y="2134"/>
                    </a:cubicBezTo>
                    <a:cubicBezTo>
                      <a:pt x="344" y="2121"/>
                      <a:pt x="413" y="2059"/>
                      <a:pt x="455" y="2000"/>
                    </a:cubicBezTo>
                    <a:cubicBezTo>
                      <a:pt x="651" y="1724"/>
                      <a:pt x="754" y="1414"/>
                      <a:pt x="753" y="987"/>
                    </a:cubicBezTo>
                    <a:cubicBezTo>
                      <a:pt x="741" y="717"/>
                      <a:pt x="642" y="391"/>
                      <a:pt x="421" y="110"/>
                    </a:cubicBezTo>
                    <a:cubicBezTo>
                      <a:pt x="370" y="46"/>
                      <a:pt x="308" y="0"/>
                      <a:pt x="2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52"/>
              <p:cNvSpPr/>
              <p:nvPr/>
            </p:nvSpPr>
            <p:spPr>
              <a:xfrm>
                <a:off x="6839200" y="903500"/>
                <a:ext cx="18725" cy="53325"/>
              </a:xfrm>
              <a:custGeom>
                <a:rect b="b" l="l" r="r" t="t"/>
                <a:pathLst>
                  <a:path extrusionOk="0" h="2133" w="749">
                    <a:moveTo>
                      <a:pt x="510" y="1"/>
                    </a:moveTo>
                    <a:cubicBezTo>
                      <a:pt x="437" y="1"/>
                      <a:pt x="364" y="46"/>
                      <a:pt x="300" y="136"/>
                    </a:cubicBezTo>
                    <a:cubicBezTo>
                      <a:pt x="103" y="413"/>
                      <a:pt x="4" y="723"/>
                      <a:pt x="0" y="995"/>
                    </a:cubicBezTo>
                    <a:cubicBezTo>
                      <a:pt x="1" y="1408"/>
                      <a:pt x="106" y="1722"/>
                      <a:pt x="308" y="2001"/>
                    </a:cubicBezTo>
                    <a:cubicBezTo>
                      <a:pt x="370" y="2089"/>
                      <a:pt x="443" y="2133"/>
                      <a:pt x="515" y="2133"/>
                    </a:cubicBezTo>
                    <a:cubicBezTo>
                      <a:pt x="556" y="2133"/>
                      <a:pt x="598" y="2118"/>
                      <a:pt x="637" y="2089"/>
                    </a:cubicBezTo>
                    <a:cubicBezTo>
                      <a:pt x="737" y="2015"/>
                      <a:pt x="739" y="1905"/>
                      <a:pt x="657" y="1759"/>
                    </a:cubicBezTo>
                    <a:cubicBezTo>
                      <a:pt x="594" y="1647"/>
                      <a:pt x="527" y="1534"/>
                      <a:pt x="489" y="1412"/>
                    </a:cubicBezTo>
                    <a:cubicBezTo>
                      <a:pt x="381" y="1069"/>
                      <a:pt x="430" y="740"/>
                      <a:pt x="620" y="434"/>
                    </a:cubicBezTo>
                    <a:cubicBezTo>
                      <a:pt x="634" y="412"/>
                      <a:pt x="648" y="391"/>
                      <a:pt x="662" y="368"/>
                    </a:cubicBezTo>
                    <a:cubicBezTo>
                      <a:pt x="748" y="222"/>
                      <a:pt x="738" y="120"/>
                      <a:pt x="629" y="42"/>
                    </a:cubicBezTo>
                    <a:cubicBezTo>
                      <a:pt x="590" y="15"/>
                      <a:pt x="550" y="1"/>
                      <a:pt x="5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28" name="Google Shape;828;p52"/>
          <p:cNvGrpSpPr/>
          <p:nvPr/>
        </p:nvGrpSpPr>
        <p:grpSpPr>
          <a:xfrm>
            <a:off x="1659399" y="1380067"/>
            <a:ext cx="452507" cy="515914"/>
            <a:chOff x="4344787" y="3111880"/>
            <a:chExt cx="452507" cy="515914"/>
          </a:xfrm>
        </p:grpSpPr>
        <p:grpSp>
          <p:nvGrpSpPr>
            <p:cNvPr id="829" name="Google Shape;829;p52"/>
            <p:cNvGrpSpPr/>
            <p:nvPr/>
          </p:nvGrpSpPr>
          <p:grpSpPr>
            <a:xfrm>
              <a:off x="4344787" y="3111880"/>
              <a:ext cx="452507" cy="515914"/>
              <a:chOff x="1756321" y="1732216"/>
              <a:chExt cx="452507" cy="515914"/>
            </a:xfrm>
          </p:grpSpPr>
          <p:sp>
            <p:nvSpPr>
              <p:cNvPr id="830" name="Google Shape;830;p52"/>
              <p:cNvSpPr/>
              <p:nvPr/>
            </p:nvSpPr>
            <p:spPr>
              <a:xfrm>
                <a:off x="1756321" y="1732216"/>
                <a:ext cx="452507" cy="515914"/>
              </a:xfrm>
              <a:custGeom>
                <a:rect b="b" l="l" r="r" t="t"/>
                <a:pathLst>
                  <a:path extrusionOk="0" h="16111" w="14132">
                    <a:moveTo>
                      <a:pt x="1" y="1"/>
                    </a:moveTo>
                    <a:cubicBezTo>
                      <a:pt x="2" y="828"/>
                      <a:pt x="3" y="1657"/>
                      <a:pt x="3" y="2484"/>
                    </a:cubicBezTo>
                    <a:cubicBezTo>
                      <a:pt x="3" y="6921"/>
                      <a:pt x="3" y="11358"/>
                      <a:pt x="3" y="15795"/>
                    </a:cubicBezTo>
                    <a:cubicBezTo>
                      <a:pt x="3" y="15900"/>
                      <a:pt x="2" y="16005"/>
                      <a:pt x="1" y="16109"/>
                    </a:cubicBezTo>
                    <a:lnTo>
                      <a:pt x="11305" y="16109"/>
                    </a:lnTo>
                    <a:cubicBezTo>
                      <a:pt x="11305" y="16063"/>
                      <a:pt x="11304" y="16015"/>
                      <a:pt x="11303" y="15968"/>
                    </a:cubicBezTo>
                    <a:cubicBezTo>
                      <a:pt x="11301" y="15640"/>
                      <a:pt x="11301" y="15640"/>
                      <a:pt x="10969" y="15640"/>
                    </a:cubicBezTo>
                    <a:lnTo>
                      <a:pt x="781" y="15640"/>
                    </a:lnTo>
                    <a:cubicBezTo>
                      <a:pt x="441" y="15640"/>
                      <a:pt x="441" y="15639"/>
                      <a:pt x="441" y="15299"/>
                    </a:cubicBezTo>
                    <a:cubicBezTo>
                      <a:pt x="440" y="10471"/>
                      <a:pt x="440" y="5642"/>
                      <a:pt x="441" y="813"/>
                    </a:cubicBezTo>
                    <a:cubicBezTo>
                      <a:pt x="441" y="470"/>
                      <a:pt x="441" y="470"/>
                      <a:pt x="779" y="470"/>
                    </a:cubicBezTo>
                    <a:lnTo>
                      <a:pt x="13337" y="470"/>
                    </a:lnTo>
                    <a:cubicBezTo>
                      <a:pt x="13692" y="470"/>
                      <a:pt x="13692" y="470"/>
                      <a:pt x="13692" y="828"/>
                    </a:cubicBezTo>
                    <a:cubicBezTo>
                      <a:pt x="13692" y="5605"/>
                      <a:pt x="13692" y="10381"/>
                      <a:pt x="13692" y="15158"/>
                    </a:cubicBezTo>
                    <a:cubicBezTo>
                      <a:pt x="13692" y="15613"/>
                      <a:pt x="13723" y="15641"/>
                      <a:pt x="13409" y="15641"/>
                    </a:cubicBezTo>
                    <a:cubicBezTo>
                      <a:pt x="13366" y="15641"/>
                      <a:pt x="13316" y="15640"/>
                      <a:pt x="13259" y="15640"/>
                    </a:cubicBezTo>
                    <a:cubicBezTo>
                      <a:pt x="13243" y="15640"/>
                      <a:pt x="13227" y="15640"/>
                      <a:pt x="13210" y="15640"/>
                    </a:cubicBezTo>
                    <a:cubicBezTo>
                      <a:pt x="13198" y="15640"/>
                      <a:pt x="13186" y="15640"/>
                      <a:pt x="13174" y="15640"/>
                    </a:cubicBezTo>
                    <a:cubicBezTo>
                      <a:pt x="13120" y="15640"/>
                      <a:pt x="13073" y="15640"/>
                      <a:pt x="13032" y="15640"/>
                    </a:cubicBezTo>
                    <a:cubicBezTo>
                      <a:pt x="12717" y="15640"/>
                      <a:pt x="12751" y="15666"/>
                      <a:pt x="12750" y="16110"/>
                    </a:cubicBezTo>
                    <a:cubicBezTo>
                      <a:pt x="13210" y="16110"/>
                      <a:pt x="13671" y="16110"/>
                      <a:pt x="14132" y="16109"/>
                    </a:cubicBezTo>
                    <a:cubicBezTo>
                      <a:pt x="14131" y="15282"/>
                      <a:pt x="14130" y="14454"/>
                      <a:pt x="14130" y="13627"/>
                    </a:cubicBezTo>
                    <a:cubicBezTo>
                      <a:pt x="14128" y="9189"/>
                      <a:pt x="14130" y="4752"/>
                      <a:pt x="14130" y="315"/>
                    </a:cubicBezTo>
                    <a:cubicBezTo>
                      <a:pt x="14130" y="211"/>
                      <a:pt x="14131" y="106"/>
                      <a:pt x="14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52"/>
              <p:cNvSpPr/>
              <p:nvPr/>
            </p:nvSpPr>
            <p:spPr>
              <a:xfrm>
                <a:off x="2133356" y="2233080"/>
                <a:ext cx="15145" cy="15051"/>
              </a:xfrm>
              <a:custGeom>
                <a:rect b="b" l="l" r="r" t="t"/>
                <a:pathLst>
                  <a:path extrusionOk="0" h="470" w="473">
                    <a:moveTo>
                      <a:pt x="199" y="0"/>
                    </a:moveTo>
                    <a:cubicBezTo>
                      <a:pt x="107" y="0"/>
                      <a:pt x="16" y="8"/>
                      <a:pt x="8" y="143"/>
                    </a:cubicBezTo>
                    <a:cubicBezTo>
                      <a:pt x="2" y="251"/>
                      <a:pt x="3" y="360"/>
                      <a:pt x="1" y="469"/>
                    </a:cubicBezTo>
                    <a:lnTo>
                      <a:pt x="473" y="469"/>
                    </a:lnTo>
                    <a:cubicBezTo>
                      <a:pt x="471" y="360"/>
                      <a:pt x="472" y="251"/>
                      <a:pt x="466" y="143"/>
                    </a:cubicBezTo>
                    <a:cubicBezTo>
                      <a:pt x="457" y="8"/>
                      <a:pt x="367" y="0"/>
                      <a:pt x="274" y="0"/>
                    </a:cubicBezTo>
                    <a:cubicBezTo>
                      <a:pt x="262" y="0"/>
                      <a:pt x="249" y="0"/>
                      <a:pt x="237" y="0"/>
                    </a:cubicBezTo>
                    <a:cubicBezTo>
                      <a:pt x="224" y="0"/>
                      <a:pt x="212" y="0"/>
                      <a:pt x="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2" name="Google Shape;832;p52"/>
            <p:cNvGrpSpPr/>
            <p:nvPr/>
          </p:nvGrpSpPr>
          <p:grpSpPr>
            <a:xfrm>
              <a:off x="4377938" y="3171425"/>
              <a:ext cx="386200" cy="396825"/>
              <a:chOff x="5673225" y="1793875"/>
              <a:chExt cx="386200" cy="396825"/>
            </a:xfrm>
          </p:grpSpPr>
          <p:sp>
            <p:nvSpPr>
              <p:cNvPr id="833" name="Google Shape;833;p52"/>
              <p:cNvSpPr/>
              <p:nvPr/>
            </p:nvSpPr>
            <p:spPr>
              <a:xfrm>
                <a:off x="5673225" y="1793875"/>
                <a:ext cx="386200" cy="396825"/>
              </a:xfrm>
              <a:custGeom>
                <a:rect b="b" l="l" r="r" t="t"/>
                <a:pathLst>
                  <a:path extrusionOk="0" h="15873" w="15448">
                    <a:moveTo>
                      <a:pt x="7462" y="0"/>
                    </a:moveTo>
                    <a:cubicBezTo>
                      <a:pt x="7197" y="0"/>
                      <a:pt x="6932" y="4"/>
                      <a:pt x="6669" y="26"/>
                    </a:cubicBezTo>
                    <a:cubicBezTo>
                      <a:pt x="6178" y="68"/>
                      <a:pt x="5884" y="420"/>
                      <a:pt x="5872" y="914"/>
                    </a:cubicBezTo>
                    <a:cubicBezTo>
                      <a:pt x="5868" y="1141"/>
                      <a:pt x="5884" y="1369"/>
                      <a:pt x="5866" y="1595"/>
                    </a:cubicBezTo>
                    <a:cubicBezTo>
                      <a:pt x="5855" y="1753"/>
                      <a:pt x="5823" y="1915"/>
                      <a:pt x="5763" y="2060"/>
                    </a:cubicBezTo>
                    <a:cubicBezTo>
                      <a:pt x="5596" y="2465"/>
                      <a:pt x="5267" y="2677"/>
                      <a:pt x="4855" y="2787"/>
                    </a:cubicBezTo>
                    <a:cubicBezTo>
                      <a:pt x="4291" y="2938"/>
                      <a:pt x="3732" y="3106"/>
                      <a:pt x="3166" y="3248"/>
                    </a:cubicBezTo>
                    <a:cubicBezTo>
                      <a:pt x="2314" y="3465"/>
                      <a:pt x="1777" y="3998"/>
                      <a:pt x="1505" y="4824"/>
                    </a:cubicBezTo>
                    <a:cubicBezTo>
                      <a:pt x="1369" y="5236"/>
                      <a:pt x="1211" y="5641"/>
                      <a:pt x="1063" y="6049"/>
                    </a:cubicBezTo>
                    <a:cubicBezTo>
                      <a:pt x="758" y="6884"/>
                      <a:pt x="449" y="7716"/>
                      <a:pt x="153" y="8554"/>
                    </a:cubicBezTo>
                    <a:cubicBezTo>
                      <a:pt x="1" y="8986"/>
                      <a:pt x="255" y="9372"/>
                      <a:pt x="706" y="9383"/>
                    </a:cubicBezTo>
                    <a:cubicBezTo>
                      <a:pt x="1005" y="9390"/>
                      <a:pt x="1303" y="9393"/>
                      <a:pt x="1601" y="9393"/>
                    </a:cubicBezTo>
                    <a:cubicBezTo>
                      <a:pt x="1974" y="9393"/>
                      <a:pt x="2347" y="9389"/>
                      <a:pt x="2721" y="9386"/>
                    </a:cubicBezTo>
                    <a:cubicBezTo>
                      <a:pt x="2980" y="9383"/>
                      <a:pt x="3175" y="9257"/>
                      <a:pt x="3282" y="9015"/>
                    </a:cubicBezTo>
                    <a:cubicBezTo>
                      <a:pt x="3376" y="8802"/>
                      <a:pt x="3463" y="8586"/>
                      <a:pt x="3556" y="8373"/>
                    </a:cubicBezTo>
                    <a:cubicBezTo>
                      <a:pt x="3575" y="8326"/>
                      <a:pt x="3604" y="8282"/>
                      <a:pt x="3628" y="8236"/>
                    </a:cubicBezTo>
                    <a:cubicBezTo>
                      <a:pt x="3675" y="8301"/>
                      <a:pt x="3690" y="8355"/>
                      <a:pt x="3697" y="8409"/>
                    </a:cubicBezTo>
                    <a:cubicBezTo>
                      <a:pt x="3788" y="9100"/>
                      <a:pt x="3880" y="9792"/>
                      <a:pt x="3968" y="10484"/>
                    </a:cubicBezTo>
                    <a:cubicBezTo>
                      <a:pt x="4036" y="11012"/>
                      <a:pt x="4117" y="11540"/>
                      <a:pt x="4054" y="12074"/>
                    </a:cubicBezTo>
                    <a:cubicBezTo>
                      <a:pt x="3942" y="12997"/>
                      <a:pt x="3826" y="13919"/>
                      <a:pt x="3712" y="14843"/>
                    </a:cubicBezTo>
                    <a:cubicBezTo>
                      <a:pt x="3647" y="15367"/>
                      <a:pt x="3915" y="15737"/>
                      <a:pt x="4432" y="15843"/>
                    </a:cubicBezTo>
                    <a:cubicBezTo>
                      <a:pt x="4468" y="15850"/>
                      <a:pt x="4501" y="15863"/>
                      <a:pt x="4536" y="15872"/>
                    </a:cubicBezTo>
                    <a:lnTo>
                      <a:pt x="10861" y="15872"/>
                    </a:lnTo>
                    <a:cubicBezTo>
                      <a:pt x="10891" y="15864"/>
                      <a:pt x="10920" y="15853"/>
                      <a:pt x="10950" y="15846"/>
                    </a:cubicBezTo>
                    <a:cubicBezTo>
                      <a:pt x="11499" y="15729"/>
                      <a:pt x="11753" y="15368"/>
                      <a:pt x="11682" y="14811"/>
                    </a:cubicBezTo>
                    <a:cubicBezTo>
                      <a:pt x="11586" y="14074"/>
                      <a:pt x="11478" y="13337"/>
                      <a:pt x="11401" y="12597"/>
                    </a:cubicBezTo>
                    <a:cubicBezTo>
                      <a:pt x="11355" y="12162"/>
                      <a:pt x="11307" y="11717"/>
                      <a:pt x="11347" y="11286"/>
                    </a:cubicBezTo>
                    <a:cubicBezTo>
                      <a:pt x="11437" y="10319"/>
                      <a:pt x="11579" y="9357"/>
                      <a:pt x="11702" y="8394"/>
                    </a:cubicBezTo>
                    <a:cubicBezTo>
                      <a:pt x="11709" y="8342"/>
                      <a:pt x="11727" y="8292"/>
                      <a:pt x="11741" y="8240"/>
                    </a:cubicBezTo>
                    <a:cubicBezTo>
                      <a:pt x="11799" y="8283"/>
                      <a:pt x="11823" y="8327"/>
                      <a:pt x="11842" y="8372"/>
                    </a:cubicBezTo>
                    <a:cubicBezTo>
                      <a:pt x="11917" y="8549"/>
                      <a:pt x="11994" y="8723"/>
                      <a:pt x="12061" y="8902"/>
                    </a:cubicBezTo>
                    <a:cubicBezTo>
                      <a:pt x="12187" y="9242"/>
                      <a:pt x="12426" y="9393"/>
                      <a:pt x="12783" y="9393"/>
                    </a:cubicBezTo>
                    <a:cubicBezTo>
                      <a:pt x="12789" y="9393"/>
                      <a:pt x="12795" y="9393"/>
                      <a:pt x="12801" y="9393"/>
                    </a:cubicBezTo>
                    <a:cubicBezTo>
                      <a:pt x="13125" y="9388"/>
                      <a:pt x="13450" y="9380"/>
                      <a:pt x="13774" y="9380"/>
                    </a:cubicBezTo>
                    <a:cubicBezTo>
                      <a:pt x="14013" y="9380"/>
                      <a:pt x="14252" y="9384"/>
                      <a:pt x="14490" y="9396"/>
                    </a:cubicBezTo>
                    <a:cubicBezTo>
                      <a:pt x="14512" y="9397"/>
                      <a:pt x="14533" y="9398"/>
                      <a:pt x="14554" y="9398"/>
                    </a:cubicBezTo>
                    <a:cubicBezTo>
                      <a:pt x="15111" y="9398"/>
                      <a:pt x="15448" y="9016"/>
                      <a:pt x="15193" y="8375"/>
                    </a:cubicBezTo>
                    <a:cubicBezTo>
                      <a:pt x="14824" y="7449"/>
                      <a:pt x="14502" y="6505"/>
                      <a:pt x="14159" y="5568"/>
                    </a:cubicBezTo>
                    <a:cubicBezTo>
                      <a:pt x="14123" y="5471"/>
                      <a:pt x="14097" y="5363"/>
                      <a:pt x="14035" y="5287"/>
                    </a:cubicBezTo>
                    <a:cubicBezTo>
                      <a:pt x="13988" y="5231"/>
                      <a:pt x="13893" y="5181"/>
                      <a:pt x="13819" y="5181"/>
                    </a:cubicBezTo>
                    <a:cubicBezTo>
                      <a:pt x="13815" y="5181"/>
                      <a:pt x="13811" y="5181"/>
                      <a:pt x="13807" y="5182"/>
                    </a:cubicBezTo>
                    <a:cubicBezTo>
                      <a:pt x="13699" y="5191"/>
                      <a:pt x="13649" y="5293"/>
                      <a:pt x="13662" y="5404"/>
                    </a:cubicBezTo>
                    <a:cubicBezTo>
                      <a:pt x="13670" y="5474"/>
                      <a:pt x="13692" y="5544"/>
                      <a:pt x="13717" y="5612"/>
                    </a:cubicBezTo>
                    <a:cubicBezTo>
                      <a:pt x="14078" y="6602"/>
                      <a:pt x="14441" y="7591"/>
                      <a:pt x="14802" y="8581"/>
                    </a:cubicBezTo>
                    <a:cubicBezTo>
                      <a:pt x="14905" y="8863"/>
                      <a:pt x="14841" y="8955"/>
                      <a:pt x="14541" y="8957"/>
                    </a:cubicBezTo>
                    <a:cubicBezTo>
                      <a:pt x="14430" y="8958"/>
                      <a:pt x="14318" y="8958"/>
                      <a:pt x="14207" y="8958"/>
                    </a:cubicBezTo>
                    <a:cubicBezTo>
                      <a:pt x="13957" y="8958"/>
                      <a:pt x="13706" y="8957"/>
                      <a:pt x="13455" y="8957"/>
                    </a:cubicBezTo>
                    <a:cubicBezTo>
                      <a:pt x="13249" y="8957"/>
                      <a:pt x="13043" y="8958"/>
                      <a:pt x="12836" y="8961"/>
                    </a:cubicBezTo>
                    <a:cubicBezTo>
                      <a:pt x="12834" y="8961"/>
                      <a:pt x="12831" y="8961"/>
                      <a:pt x="12829" y="8961"/>
                    </a:cubicBezTo>
                    <a:cubicBezTo>
                      <a:pt x="12629" y="8961"/>
                      <a:pt x="12512" y="8880"/>
                      <a:pt x="12438" y="8692"/>
                    </a:cubicBezTo>
                    <a:cubicBezTo>
                      <a:pt x="12264" y="8249"/>
                      <a:pt x="12079" y="7811"/>
                      <a:pt x="11893" y="7374"/>
                    </a:cubicBezTo>
                    <a:cubicBezTo>
                      <a:pt x="11841" y="7251"/>
                      <a:pt x="11798" y="7098"/>
                      <a:pt x="11636" y="7098"/>
                    </a:cubicBezTo>
                    <a:cubicBezTo>
                      <a:pt x="11626" y="7098"/>
                      <a:pt x="11615" y="7099"/>
                      <a:pt x="11604" y="7100"/>
                    </a:cubicBezTo>
                    <a:cubicBezTo>
                      <a:pt x="11412" y="7122"/>
                      <a:pt x="11419" y="7294"/>
                      <a:pt x="11393" y="7434"/>
                    </a:cubicBezTo>
                    <a:cubicBezTo>
                      <a:pt x="11391" y="7444"/>
                      <a:pt x="11390" y="7454"/>
                      <a:pt x="11389" y="7464"/>
                    </a:cubicBezTo>
                    <a:cubicBezTo>
                      <a:pt x="11257" y="8469"/>
                      <a:pt x="11125" y="9472"/>
                      <a:pt x="10994" y="10477"/>
                    </a:cubicBezTo>
                    <a:cubicBezTo>
                      <a:pt x="10923" y="11020"/>
                      <a:pt x="10849" y="11564"/>
                      <a:pt x="10913" y="12113"/>
                    </a:cubicBezTo>
                    <a:cubicBezTo>
                      <a:pt x="11022" y="13031"/>
                      <a:pt x="11139" y="13948"/>
                      <a:pt x="11252" y="14867"/>
                    </a:cubicBezTo>
                    <a:cubicBezTo>
                      <a:pt x="11297" y="15229"/>
                      <a:pt x="11146" y="15409"/>
                      <a:pt x="10783" y="15409"/>
                    </a:cubicBezTo>
                    <a:cubicBezTo>
                      <a:pt x="9755" y="15409"/>
                      <a:pt x="8727" y="15409"/>
                      <a:pt x="7698" y="15409"/>
                    </a:cubicBezTo>
                    <a:cubicBezTo>
                      <a:pt x="6670" y="15409"/>
                      <a:pt x="5642" y="15409"/>
                      <a:pt x="4613" y="15409"/>
                    </a:cubicBezTo>
                    <a:cubicBezTo>
                      <a:pt x="4259" y="15409"/>
                      <a:pt x="4101" y="15229"/>
                      <a:pt x="4144" y="14880"/>
                    </a:cubicBezTo>
                    <a:cubicBezTo>
                      <a:pt x="4227" y="14225"/>
                      <a:pt x="4310" y="13568"/>
                      <a:pt x="4399" y="12913"/>
                    </a:cubicBezTo>
                    <a:cubicBezTo>
                      <a:pt x="4493" y="12220"/>
                      <a:pt x="4546" y="11528"/>
                      <a:pt x="4450" y="10829"/>
                    </a:cubicBezTo>
                    <a:cubicBezTo>
                      <a:pt x="4301" y="9748"/>
                      <a:pt x="4167" y="8667"/>
                      <a:pt x="4027" y="7586"/>
                    </a:cubicBezTo>
                    <a:cubicBezTo>
                      <a:pt x="4012" y="7473"/>
                      <a:pt x="4004" y="7357"/>
                      <a:pt x="3964" y="7252"/>
                    </a:cubicBezTo>
                    <a:cubicBezTo>
                      <a:pt x="3940" y="7191"/>
                      <a:pt x="3866" y="7115"/>
                      <a:pt x="3807" y="7109"/>
                    </a:cubicBezTo>
                    <a:cubicBezTo>
                      <a:pt x="3802" y="7108"/>
                      <a:pt x="3797" y="7108"/>
                      <a:pt x="3792" y="7108"/>
                    </a:cubicBezTo>
                    <a:cubicBezTo>
                      <a:pt x="3727" y="7108"/>
                      <a:pt x="3644" y="7151"/>
                      <a:pt x="3599" y="7199"/>
                    </a:cubicBezTo>
                    <a:cubicBezTo>
                      <a:pt x="3540" y="7266"/>
                      <a:pt x="3511" y="7361"/>
                      <a:pt x="3474" y="7446"/>
                    </a:cubicBezTo>
                    <a:cubicBezTo>
                      <a:pt x="3297" y="7870"/>
                      <a:pt x="3121" y="8296"/>
                      <a:pt x="2946" y="8721"/>
                    </a:cubicBezTo>
                    <a:cubicBezTo>
                      <a:pt x="2896" y="8842"/>
                      <a:pt x="2829" y="8950"/>
                      <a:pt x="2684" y="8951"/>
                    </a:cubicBezTo>
                    <a:cubicBezTo>
                      <a:pt x="2407" y="8953"/>
                      <a:pt x="2131" y="8953"/>
                      <a:pt x="1854" y="8953"/>
                    </a:cubicBezTo>
                    <a:cubicBezTo>
                      <a:pt x="1485" y="8953"/>
                      <a:pt x="1116" y="8952"/>
                      <a:pt x="747" y="8952"/>
                    </a:cubicBezTo>
                    <a:cubicBezTo>
                      <a:pt x="731" y="8952"/>
                      <a:pt x="716" y="8948"/>
                      <a:pt x="701" y="8944"/>
                    </a:cubicBezTo>
                    <a:cubicBezTo>
                      <a:pt x="580" y="8913"/>
                      <a:pt x="526" y="8838"/>
                      <a:pt x="556" y="8714"/>
                    </a:cubicBezTo>
                    <a:cubicBezTo>
                      <a:pt x="573" y="8644"/>
                      <a:pt x="599" y="8576"/>
                      <a:pt x="624" y="8508"/>
                    </a:cubicBezTo>
                    <a:cubicBezTo>
                      <a:pt x="804" y="8012"/>
                      <a:pt x="985" y="7518"/>
                      <a:pt x="1166" y="7023"/>
                    </a:cubicBezTo>
                    <a:cubicBezTo>
                      <a:pt x="1440" y="6271"/>
                      <a:pt x="1711" y="5516"/>
                      <a:pt x="1991" y="4767"/>
                    </a:cubicBezTo>
                    <a:cubicBezTo>
                      <a:pt x="2200" y="4210"/>
                      <a:pt x="2600" y="3857"/>
                      <a:pt x="3173" y="3700"/>
                    </a:cubicBezTo>
                    <a:cubicBezTo>
                      <a:pt x="3796" y="3528"/>
                      <a:pt x="4419" y="3356"/>
                      <a:pt x="5040" y="3179"/>
                    </a:cubicBezTo>
                    <a:cubicBezTo>
                      <a:pt x="5833" y="2953"/>
                      <a:pt x="6302" y="2329"/>
                      <a:pt x="6303" y="1509"/>
                    </a:cubicBezTo>
                    <a:cubicBezTo>
                      <a:pt x="6304" y="1313"/>
                      <a:pt x="6300" y="1116"/>
                      <a:pt x="6306" y="920"/>
                    </a:cubicBezTo>
                    <a:cubicBezTo>
                      <a:pt x="6316" y="612"/>
                      <a:pt x="6463" y="464"/>
                      <a:pt x="6770" y="462"/>
                    </a:cubicBezTo>
                    <a:cubicBezTo>
                      <a:pt x="7058" y="460"/>
                      <a:pt x="7345" y="459"/>
                      <a:pt x="7633" y="459"/>
                    </a:cubicBezTo>
                    <a:cubicBezTo>
                      <a:pt x="7965" y="459"/>
                      <a:pt x="8298" y="460"/>
                      <a:pt x="8630" y="463"/>
                    </a:cubicBezTo>
                    <a:cubicBezTo>
                      <a:pt x="8935" y="464"/>
                      <a:pt x="9083" y="613"/>
                      <a:pt x="9093" y="922"/>
                    </a:cubicBezTo>
                    <a:cubicBezTo>
                      <a:pt x="9099" y="1123"/>
                      <a:pt x="9095" y="1326"/>
                      <a:pt x="9095" y="1527"/>
                    </a:cubicBezTo>
                    <a:cubicBezTo>
                      <a:pt x="9097" y="2306"/>
                      <a:pt x="9558" y="2933"/>
                      <a:pt x="10302" y="3162"/>
                    </a:cubicBezTo>
                    <a:cubicBezTo>
                      <a:pt x="10529" y="3232"/>
                      <a:pt x="10759" y="3290"/>
                      <a:pt x="10988" y="3354"/>
                    </a:cubicBezTo>
                    <a:cubicBezTo>
                      <a:pt x="11023" y="3363"/>
                      <a:pt x="11065" y="3380"/>
                      <a:pt x="11098" y="3380"/>
                    </a:cubicBezTo>
                    <a:cubicBezTo>
                      <a:pt x="11107" y="3380"/>
                      <a:pt x="11115" y="3379"/>
                      <a:pt x="11123" y="3376"/>
                    </a:cubicBezTo>
                    <a:cubicBezTo>
                      <a:pt x="11201" y="3341"/>
                      <a:pt x="11297" y="3302"/>
                      <a:pt x="11334" y="3236"/>
                    </a:cubicBezTo>
                    <a:cubicBezTo>
                      <a:pt x="11387" y="3141"/>
                      <a:pt x="11338" y="3041"/>
                      <a:pt x="11235" y="2991"/>
                    </a:cubicBezTo>
                    <a:cubicBezTo>
                      <a:pt x="11161" y="2956"/>
                      <a:pt x="11081" y="2933"/>
                      <a:pt x="11002" y="2910"/>
                    </a:cubicBezTo>
                    <a:cubicBezTo>
                      <a:pt x="10794" y="2850"/>
                      <a:pt x="10581" y="2802"/>
                      <a:pt x="10376" y="2733"/>
                    </a:cubicBezTo>
                    <a:cubicBezTo>
                      <a:pt x="9839" y="2548"/>
                      <a:pt x="9530" y="2110"/>
                      <a:pt x="9527" y="1545"/>
                    </a:cubicBezTo>
                    <a:cubicBezTo>
                      <a:pt x="9526" y="1329"/>
                      <a:pt x="9532" y="1111"/>
                      <a:pt x="9524" y="894"/>
                    </a:cubicBezTo>
                    <a:cubicBezTo>
                      <a:pt x="9510" y="417"/>
                      <a:pt x="9215" y="80"/>
                      <a:pt x="8743" y="25"/>
                    </a:cubicBezTo>
                    <a:cubicBezTo>
                      <a:pt x="8554" y="4"/>
                      <a:pt x="8364" y="0"/>
                      <a:pt x="8174" y="0"/>
                    </a:cubicBezTo>
                    <a:cubicBezTo>
                      <a:pt x="8111" y="0"/>
                      <a:pt x="8047" y="1"/>
                      <a:pt x="7984" y="1"/>
                    </a:cubicBezTo>
                    <a:cubicBezTo>
                      <a:pt x="7949" y="1"/>
                      <a:pt x="7914" y="1"/>
                      <a:pt x="7878" y="1"/>
                    </a:cubicBezTo>
                    <a:cubicBezTo>
                      <a:pt x="7740" y="1"/>
                      <a:pt x="7601" y="0"/>
                      <a:pt x="74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52"/>
              <p:cNvSpPr/>
              <p:nvPr/>
            </p:nvSpPr>
            <p:spPr>
              <a:xfrm>
                <a:off x="5860300" y="1850350"/>
                <a:ext cx="183625" cy="293425"/>
              </a:xfrm>
              <a:custGeom>
                <a:rect b="b" l="l" r="r" t="t"/>
                <a:pathLst>
                  <a:path extrusionOk="0" h="11737" w="7345">
                    <a:moveTo>
                      <a:pt x="5129" y="453"/>
                    </a:moveTo>
                    <a:cubicBezTo>
                      <a:pt x="5185" y="453"/>
                      <a:pt x="5260" y="483"/>
                      <a:pt x="5380" y="534"/>
                    </a:cubicBezTo>
                    <a:cubicBezTo>
                      <a:pt x="5789" y="707"/>
                      <a:pt x="6198" y="879"/>
                      <a:pt x="6607" y="1051"/>
                    </a:cubicBezTo>
                    <a:cubicBezTo>
                      <a:pt x="6801" y="1133"/>
                      <a:pt x="6820" y="1184"/>
                      <a:pt x="6682" y="1342"/>
                    </a:cubicBezTo>
                    <a:cubicBezTo>
                      <a:pt x="6479" y="1574"/>
                      <a:pt x="6265" y="1798"/>
                      <a:pt x="6053" y="2023"/>
                    </a:cubicBezTo>
                    <a:cubicBezTo>
                      <a:pt x="5681" y="2417"/>
                      <a:pt x="5305" y="2808"/>
                      <a:pt x="4934" y="3203"/>
                    </a:cubicBezTo>
                    <a:cubicBezTo>
                      <a:pt x="4878" y="3263"/>
                      <a:pt x="4819" y="3292"/>
                      <a:pt x="4754" y="3292"/>
                    </a:cubicBezTo>
                    <a:cubicBezTo>
                      <a:pt x="4714" y="3292"/>
                      <a:pt x="4673" y="3281"/>
                      <a:pt x="4628" y="3261"/>
                    </a:cubicBezTo>
                    <a:cubicBezTo>
                      <a:pt x="4421" y="3169"/>
                      <a:pt x="4209" y="3085"/>
                      <a:pt x="4002" y="2992"/>
                    </a:cubicBezTo>
                    <a:cubicBezTo>
                      <a:pt x="3912" y="2952"/>
                      <a:pt x="3826" y="2933"/>
                      <a:pt x="3743" y="2933"/>
                    </a:cubicBezTo>
                    <a:cubicBezTo>
                      <a:pt x="3602" y="2933"/>
                      <a:pt x="3469" y="2989"/>
                      <a:pt x="3340" y="3095"/>
                    </a:cubicBezTo>
                    <a:cubicBezTo>
                      <a:pt x="2662" y="3645"/>
                      <a:pt x="1981" y="4189"/>
                      <a:pt x="1300" y="4735"/>
                    </a:cubicBezTo>
                    <a:cubicBezTo>
                      <a:pt x="1269" y="4760"/>
                      <a:pt x="1236" y="4782"/>
                      <a:pt x="1203" y="4805"/>
                    </a:cubicBezTo>
                    <a:cubicBezTo>
                      <a:pt x="1193" y="4796"/>
                      <a:pt x="1184" y="4788"/>
                      <a:pt x="1173" y="4780"/>
                    </a:cubicBezTo>
                    <a:cubicBezTo>
                      <a:pt x="1256" y="4644"/>
                      <a:pt x="1339" y="4510"/>
                      <a:pt x="1423" y="4375"/>
                    </a:cubicBezTo>
                    <a:cubicBezTo>
                      <a:pt x="1917" y="3595"/>
                      <a:pt x="2412" y="2814"/>
                      <a:pt x="2905" y="2033"/>
                    </a:cubicBezTo>
                    <a:cubicBezTo>
                      <a:pt x="2988" y="1901"/>
                      <a:pt x="3032" y="1846"/>
                      <a:pt x="3111" y="1846"/>
                    </a:cubicBezTo>
                    <a:cubicBezTo>
                      <a:pt x="3158" y="1846"/>
                      <a:pt x="3218" y="1866"/>
                      <a:pt x="3307" y="1901"/>
                    </a:cubicBezTo>
                    <a:cubicBezTo>
                      <a:pt x="3413" y="1943"/>
                      <a:pt x="3518" y="1988"/>
                      <a:pt x="3624" y="2027"/>
                    </a:cubicBezTo>
                    <a:cubicBezTo>
                      <a:pt x="3706" y="2058"/>
                      <a:pt x="3785" y="2073"/>
                      <a:pt x="3861" y="2073"/>
                    </a:cubicBezTo>
                    <a:cubicBezTo>
                      <a:pt x="4053" y="2073"/>
                      <a:pt x="4220" y="1975"/>
                      <a:pt x="4330" y="1784"/>
                    </a:cubicBezTo>
                    <a:cubicBezTo>
                      <a:pt x="4489" y="1506"/>
                      <a:pt x="4634" y="1221"/>
                      <a:pt x="4784" y="938"/>
                    </a:cubicBezTo>
                    <a:cubicBezTo>
                      <a:pt x="4826" y="861"/>
                      <a:pt x="4862" y="781"/>
                      <a:pt x="4904" y="704"/>
                    </a:cubicBezTo>
                    <a:cubicBezTo>
                      <a:pt x="4999" y="525"/>
                      <a:pt x="5042" y="453"/>
                      <a:pt x="5129" y="453"/>
                    </a:cubicBezTo>
                    <a:close/>
                    <a:moveTo>
                      <a:pt x="5092" y="1"/>
                    </a:moveTo>
                    <a:cubicBezTo>
                      <a:pt x="4901" y="1"/>
                      <a:pt x="4749" y="108"/>
                      <a:pt x="4623" y="323"/>
                    </a:cubicBezTo>
                    <a:cubicBezTo>
                      <a:pt x="4573" y="408"/>
                      <a:pt x="4530" y="496"/>
                      <a:pt x="4484" y="583"/>
                    </a:cubicBezTo>
                    <a:cubicBezTo>
                      <a:pt x="4335" y="866"/>
                      <a:pt x="4190" y="1152"/>
                      <a:pt x="4035" y="1432"/>
                    </a:cubicBezTo>
                    <a:cubicBezTo>
                      <a:pt x="3957" y="1574"/>
                      <a:pt x="3917" y="1630"/>
                      <a:pt x="3841" y="1630"/>
                    </a:cubicBezTo>
                    <a:cubicBezTo>
                      <a:pt x="3795" y="1630"/>
                      <a:pt x="3735" y="1609"/>
                      <a:pt x="3644" y="1573"/>
                    </a:cubicBezTo>
                    <a:cubicBezTo>
                      <a:pt x="3558" y="1539"/>
                      <a:pt x="3471" y="1502"/>
                      <a:pt x="3385" y="1470"/>
                    </a:cubicBezTo>
                    <a:cubicBezTo>
                      <a:pt x="3269" y="1426"/>
                      <a:pt x="3167" y="1404"/>
                      <a:pt x="3076" y="1404"/>
                    </a:cubicBezTo>
                    <a:cubicBezTo>
                      <a:pt x="2880" y="1404"/>
                      <a:pt x="2732" y="1507"/>
                      <a:pt x="2591" y="1728"/>
                    </a:cubicBezTo>
                    <a:cubicBezTo>
                      <a:pt x="2043" y="2592"/>
                      <a:pt x="1498" y="3457"/>
                      <a:pt x="951" y="4322"/>
                    </a:cubicBezTo>
                    <a:cubicBezTo>
                      <a:pt x="800" y="4561"/>
                      <a:pt x="648" y="4799"/>
                      <a:pt x="496" y="5036"/>
                    </a:cubicBezTo>
                    <a:cubicBezTo>
                      <a:pt x="479" y="5032"/>
                      <a:pt x="462" y="5029"/>
                      <a:pt x="446" y="5026"/>
                    </a:cubicBezTo>
                    <a:cubicBezTo>
                      <a:pt x="441" y="4956"/>
                      <a:pt x="432" y="4886"/>
                      <a:pt x="432" y="4817"/>
                    </a:cubicBezTo>
                    <a:cubicBezTo>
                      <a:pt x="432" y="3551"/>
                      <a:pt x="432" y="2285"/>
                      <a:pt x="431" y="1020"/>
                    </a:cubicBezTo>
                    <a:cubicBezTo>
                      <a:pt x="431" y="786"/>
                      <a:pt x="357" y="666"/>
                      <a:pt x="218" y="665"/>
                    </a:cubicBezTo>
                    <a:cubicBezTo>
                      <a:pt x="217" y="665"/>
                      <a:pt x="216" y="665"/>
                      <a:pt x="215" y="665"/>
                    </a:cubicBezTo>
                    <a:cubicBezTo>
                      <a:pt x="74" y="665"/>
                      <a:pt x="1" y="781"/>
                      <a:pt x="1" y="1011"/>
                    </a:cubicBezTo>
                    <a:cubicBezTo>
                      <a:pt x="1" y="4473"/>
                      <a:pt x="1" y="7935"/>
                      <a:pt x="1" y="11397"/>
                    </a:cubicBezTo>
                    <a:cubicBezTo>
                      <a:pt x="1" y="11622"/>
                      <a:pt x="69" y="11731"/>
                      <a:pt x="208" y="11736"/>
                    </a:cubicBezTo>
                    <a:cubicBezTo>
                      <a:pt x="212" y="11737"/>
                      <a:pt x="215" y="11737"/>
                      <a:pt x="219" y="11737"/>
                    </a:cubicBezTo>
                    <a:cubicBezTo>
                      <a:pt x="355" y="11737"/>
                      <a:pt x="430" y="11618"/>
                      <a:pt x="431" y="11394"/>
                    </a:cubicBezTo>
                    <a:cubicBezTo>
                      <a:pt x="433" y="10897"/>
                      <a:pt x="432" y="10401"/>
                      <a:pt x="432" y="9905"/>
                    </a:cubicBezTo>
                    <a:cubicBezTo>
                      <a:pt x="432" y="8686"/>
                      <a:pt x="434" y="7467"/>
                      <a:pt x="429" y="6247"/>
                    </a:cubicBezTo>
                    <a:cubicBezTo>
                      <a:pt x="429" y="6066"/>
                      <a:pt x="477" y="5934"/>
                      <a:pt x="629" y="5825"/>
                    </a:cubicBezTo>
                    <a:cubicBezTo>
                      <a:pt x="814" y="5694"/>
                      <a:pt x="983" y="5542"/>
                      <a:pt x="1161" y="5399"/>
                    </a:cubicBezTo>
                    <a:cubicBezTo>
                      <a:pt x="1962" y="4755"/>
                      <a:pt x="2765" y="4112"/>
                      <a:pt x="3564" y="3466"/>
                    </a:cubicBezTo>
                    <a:cubicBezTo>
                      <a:pt x="3632" y="3411"/>
                      <a:pt x="3698" y="3384"/>
                      <a:pt x="3769" y="3384"/>
                    </a:cubicBezTo>
                    <a:cubicBezTo>
                      <a:pt x="3817" y="3384"/>
                      <a:pt x="3867" y="3397"/>
                      <a:pt x="3921" y="3423"/>
                    </a:cubicBezTo>
                    <a:cubicBezTo>
                      <a:pt x="4093" y="3505"/>
                      <a:pt x="4271" y="3576"/>
                      <a:pt x="4447" y="3651"/>
                    </a:cubicBezTo>
                    <a:cubicBezTo>
                      <a:pt x="4582" y="3709"/>
                      <a:pt x="4692" y="3740"/>
                      <a:pt x="4790" y="3740"/>
                    </a:cubicBezTo>
                    <a:cubicBezTo>
                      <a:pt x="4942" y="3740"/>
                      <a:pt x="5068" y="3666"/>
                      <a:pt x="5226" y="3501"/>
                    </a:cubicBezTo>
                    <a:cubicBezTo>
                      <a:pt x="5841" y="2860"/>
                      <a:pt x="6454" y="2217"/>
                      <a:pt x="7061" y="1570"/>
                    </a:cubicBezTo>
                    <a:cubicBezTo>
                      <a:pt x="7345" y="1268"/>
                      <a:pt x="7256" y="868"/>
                      <a:pt x="6867" y="697"/>
                    </a:cubicBezTo>
                    <a:cubicBezTo>
                      <a:pt x="6370" y="478"/>
                      <a:pt x="5870" y="268"/>
                      <a:pt x="5368" y="63"/>
                    </a:cubicBezTo>
                    <a:cubicBezTo>
                      <a:pt x="5267" y="22"/>
                      <a:pt x="5176" y="1"/>
                      <a:pt x="5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HULL DESIGN</a:t>
            </a:r>
            <a:endParaRPr/>
          </a:p>
        </p:txBody>
      </p:sp>
      <p:sp>
        <p:nvSpPr>
          <p:cNvPr id="840" name="Google Shape;840;p53"/>
          <p:cNvSpPr txBox="1"/>
          <p:nvPr>
            <p:ph idx="1" type="subTitle"/>
          </p:nvPr>
        </p:nvSpPr>
        <p:spPr>
          <a:xfrm>
            <a:off x="719998" y="1258875"/>
            <a:ext cx="5587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Spherical Hull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41" name="Google Shape;841;p53"/>
          <p:cNvSpPr txBox="1"/>
          <p:nvPr>
            <p:ph idx="2" type="subTitle"/>
          </p:nvPr>
        </p:nvSpPr>
        <p:spPr>
          <a:xfrm>
            <a:off x="720012" y="2220475"/>
            <a:ext cx="5587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Torpedo Hull</a:t>
            </a:r>
            <a:endParaRPr/>
          </a:p>
        </p:txBody>
      </p:sp>
      <p:sp>
        <p:nvSpPr>
          <p:cNvPr id="842" name="Google Shape;842;p53"/>
          <p:cNvSpPr txBox="1"/>
          <p:nvPr>
            <p:ph idx="1" type="subTitle"/>
          </p:nvPr>
        </p:nvSpPr>
        <p:spPr>
          <a:xfrm>
            <a:off x="719998" y="1739663"/>
            <a:ext cx="5587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Box Shaped Hull</a:t>
            </a:r>
            <a:endParaRPr/>
          </a:p>
        </p:txBody>
      </p:sp>
      <p:cxnSp>
        <p:nvCxnSpPr>
          <p:cNvPr id="843" name="Google Shape;843;p53"/>
          <p:cNvCxnSpPr/>
          <p:nvPr/>
        </p:nvCxnSpPr>
        <p:spPr>
          <a:xfrm>
            <a:off x="3066298" y="1442325"/>
            <a:ext cx="1659000" cy="11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4" name="Google Shape;844;p53"/>
          <p:cNvSpPr txBox="1"/>
          <p:nvPr/>
        </p:nvSpPr>
        <p:spPr>
          <a:xfrm>
            <a:off x="4605825" y="3247125"/>
            <a:ext cx="3656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Has limit in payload capacity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Camera can be implemented fully due to 360 degree visibility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845" name="Google Shape;845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8625" y="784925"/>
            <a:ext cx="2830788" cy="218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HULL DESIGN</a:t>
            </a:r>
            <a:endParaRPr/>
          </a:p>
        </p:txBody>
      </p:sp>
      <p:sp>
        <p:nvSpPr>
          <p:cNvPr id="851" name="Google Shape;851;p54"/>
          <p:cNvSpPr txBox="1"/>
          <p:nvPr>
            <p:ph idx="1" type="subTitle"/>
          </p:nvPr>
        </p:nvSpPr>
        <p:spPr>
          <a:xfrm>
            <a:off x="719998" y="1258875"/>
            <a:ext cx="5587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Spherical Hull</a:t>
            </a:r>
            <a:endParaRPr/>
          </a:p>
        </p:txBody>
      </p:sp>
      <p:sp>
        <p:nvSpPr>
          <p:cNvPr id="852" name="Google Shape;852;p54"/>
          <p:cNvSpPr txBox="1"/>
          <p:nvPr>
            <p:ph idx="2" type="subTitle"/>
          </p:nvPr>
        </p:nvSpPr>
        <p:spPr>
          <a:xfrm>
            <a:off x="720012" y="2220475"/>
            <a:ext cx="5587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Torpedo Hull</a:t>
            </a:r>
            <a:endParaRPr/>
          </a:p>
        </p:txBody>
      </p:sp>
      <p:sp>
        <p:nvSpPr>
          <p:cNvPr id="853" name="Google Shape;853;p54"/>
          <p:cNvSpPr txBox="1"/>
          <p:nvPr>
            <p:ph idx="1" type="subTitle"/>
          </p:nvPr>
        </p:nvSpPr>
        <p:spPr>
          <a:xfrm>
            <a:off x="719998" y="1739663"/>
            <a:ext cx="5587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Box Shaped Hull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854" name="Google Shape;854;p54"/>
          <p:cNvCxnSpPr/>
          <p:nvPr/>
        </p:nvCxnSpPr>
        <p:spPr>
          <a:xfrm flipH="1" rot="10800000">
            <a:off x="3298475" y="1365050"/>
            <a:ext cx="1493400" cy="57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55" name="Google Shape;85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4550" y="565687"/>
            <a:ext cx="4101125" cy="1822275"/>
          </a:xfrm>
          <a:prstGeom prst="rect">
            <a:avLst/>
          </a:prstGeom>
          <a:noFill/>
          <a:ln>
            <a:noFill/>
          </a:ln>
        </p:spPr>
      </p:pic>
      <p:sp>
        <p:nvSpPr>
          <p:cNvPr id="856" name="Google Shape;856;p54"/>
          <p:cNvSpPr txBox="1"/>
          <p:nvPr/>
        </p:nvSpPr>
        <p:spPr>
          <a:xfrm>
            <a:off x="4698475" y="3068200"/>
            <a:ext cx="3723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Easy in maintenance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Provide great flexibility for ROV configuration because can add and remove part easily.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Can give higher payload capacity.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HULL DESIGN</a:t>
            </a:r>
            <a:endParaRPr/>
          </a:p>
        </p:txBody>
      </p:sp>
      <p:sp>
        <p:nvSpPr>
          <p:cNvPr id="862" name="Google Shape;862;p55"/>
          <p:cNvSpPr txBox="1"/>
          <p:nvPr>
            <p:ph idx="1" type="subTitle"/>
          </p:nvPr>
        </p:nvSpPr>
        <p:spPr>
          <a:xfrm>
            <a:off x="719998" y="1258875"/>
            <a:ext cx="5587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Spherical Hull</a:t>
            </a:r>
            <a:endParaRPr/>
          </a:p>
        </p:txBody>
      </p:sp>
      <p:sp>
        <p:nvSpPr>
          <p:cNvPr id="863" name="Google Shape;863;p55"/>
          <p:cNvSpPr txBox="1"/>
          <p:nvPr>
            <p:ph idx="2" type="subTitle"/>
          </p:nvPr>
        </p:nvSpPr>
        <p:spPr>
          <a:xfrm>
            <a:off x="720012" y="2220475"/>
            <a:ext cx="5587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Torpedo Hull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64" name="Google Shape;864;p55"/>
          <p:cNvSpPr txBox="1"/>
          <p:nvPr>
            <p:ph idx="1" type="subTitle"/>
          </p:nvPr>
        </p:nvSpPr>
        <p:spPr>
          <a:xfrm>
            <a:off x="719998" y="1739663"/>
            <a:ext cx="5587800" cy="43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Box Shaped Hull</a:t>
            </a:r>
            <a:endParaRPr/>
          </a:p>
        </p:txBody>
      </p:sp>
      <p:cxnSp>
        <p:nvCxnSpPr>
          <p:cNvPr id="865" name="Google Shape;865;p55"/>
          <p:cNvCxnSpPr/>
          <p:nvPr/>
        </p:nvCxnSpPr>
        <p:spPr>
          <a:xfrm flipH="1" rot="10800000">
            <a:off x="2789650" y="1320750"/>
            <a:ext cx="1924800" cy="1106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866" name="Google Shape;86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1650" y="866463"/>
            <a:ext cx="3134398" cy="2182325"/>
          </a:xfrm>
          <a:prstGeom prst="rect">
            <a:avLst/>
          </a:prstGeom>
          <a:noFill/>
          <a:ln>
            <a:noFill/>
          </a:ln>
        </p:spPr>
      </p:pic>
      <p:sp>
        <p:nvSpPr>
          <p:cNvPr id="867" name="Google Shape;867;p55"/>
          <p:cNvSpPr txBox="1"/>
          <p:nvPr/>
        </p:nvSpPr>
        <p:spPr>
          <a:xfrm>
            <a:off x="4318300" y="3303025"/>
            <a:ext cx="4271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Design for fast speed in underwater.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Material should be strong and durable.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Usually in </a:t>
            </a:r>
            <a:r>
              <a:rPr lang="en">
                <a:latin typeface="Lexend"/>
                <a:ea typeface="Lexend"/>
                <a:cs typeface="Lexend"/>
                <a:sym typeface="Lexend"/>
              </a:rPr>
              <a:t>military</a:t>
            </a:r>
            <a:r>
              <a:rPr lang="en">
                <a:latin typeface="Lexend"/>
                <a:ea typeface="Lexend"/>
                <a:cs typeface="Lexend"/>
                <a:sym typeface="Lexend"/>
              </a:rPr>
              <a:t> application.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Can change direction quickly.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56"/>
          <p:cNvSpPr/>
          <p:nvPr/>
        </p:nvSpPr>
        <p:spPr>
          <a:xfrm>
            <a:off x="846700" y="1813525"/>
            <a:ext cx="4155300" cy="2010900"/>
          </a:xfrm>
          <a:prstGeom prst="roundRect">
            <a:avLst>
              <a:gd fmla="val 47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3" name="Google Shape;873;p56"/>
          <p:cNvGrpSpPr/>
          <p:nvPr/>
        </p:nvGrpSpPr>
        <p:grpSpPr>
          <a:xfrm>
            <a:off x="6114290" y="1725025"/>
            <a:ext cx="2178971" cy="2449600"/>
            <a:chOff x="2775825" y="1669575"/>
            <a:chExt cx="3310500" cy="2449600"/>
          </a:xfrm>
        </p:grpSpPr>
        <p:sp>
          <p:nvSpPr>
            <p:cNvPr id="874" name="Google Shape;874;p56"/>
            <p:cNvSpPr/>
            <p:nvPr/>
          </p:nvSpPr>
          <p:spPr>
            <a:xfrm>
              <a:off x="4131075" y="3671500"/>
              <a:ext cx="600000" cy="271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56"/>
            <p:cNvSpPr/>
            <p:nvPr/>
          </p:nvSpPr>
          <p:spPr>
            <a:xfrm>
              <a:off x="2775825" y="1669575"/>
              <a:ext cx="3310500" cy="2013600"/>
            </a:xfrm>
            <a:prstGeom prst="roundRect">
              <a:avLst>
                <a:gd fmla="val 8178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56"/>
            <p:cNvSpPr/>
            <p:nvPr/>
          </p:nvSpPr>
          <p:spPr>
            <a:xfrm>
              <a:off x="3822000" y="3926875"/>
              <a:ext cx="1218300" cy="192300"/>
            </a:xfrm>
            <a:prstGeom prst="roundRect">
              <a:avLst>
                <a:gd fmla="val 3957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56"/>
            <p:cNvSpPr/>
            <p:nvPr/>
          </p:nvSpPr>
          <p:spPr>
            <a:xfrm>
              <a:off x="4388059" y="3538221"/>
              <a:ext cx="86100" cy="8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8" name="Google Shape;878;p56"/>
          <p:cNvSpPr txBox="1"/>
          <p:nvPr>
            <p:ph idx="4294967295" type="subTitle"/>
          </p:nvPr>
        </p:nvSpPr>
        <p:spPr>
          <a:xfrm>
            <a:off x="935050" y="1971025"/>
            <a:ext cx="3900900" cy="16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The usual type of propulsion.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Located at the side or rear.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Powered by electricity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ADVANTAGE: minimum </a:t>
            </a:r>
            <a:r>
              <a:rPr lang="en"/>
              <a:t>maintenance</a:t>
            </a:r>
            <a:r>
              <a:rPr lang="en"/>
              <a:t> required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DISADVANTAGE: has limited speed, operating time</a:t>
            </a:r>
            <a:endParaRPr/>
          </a:p>
        </p:txBody>
      </p:sp>
      <p:sp>
        <p:nvSpPr>
          <p:cNvPr id="879" name="Google Shape;879;p56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PROPULSION</a:t>
            </a:r>
            <a:endParaRPr/>
          </a:p>
        </p:txBody>
      </p:sp>
      <p:pic>
        <p:nvPicPr>
          <p:cNvPr id="880" name="Google Shape;880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6488" y="1813525"/>
            <a:ext cx="1754573" cy="1754573"/>
          </a:xfrm>
          <a:prstGeom prst="rect">
            <a:avLst/>
          </a:prstGeom>
          <a:noFill/>
          <a:ln>
            <a:noFill/>
          </a:ln>
        </p:spPr>
      </p:pic>
      <p:sp>
        <p:nvSpPr>
          <p:cNvPr id="881" name="Google Shape;881;p56"/>
          <p:cNvSpPr txBox="1"/>
          <p:nvPr/>
        </p:nvSpPr>
        <p:spPr>
          <a:xfrm>
            <a:off x="720000" y="1215525"/>
            <a:ext cx="29865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exend"/>
                <a:ea typeface="Lexend"/>
                <a:cs typeface="Lexend"/>
                <a:sym typeface="Lexend"/>
              </a:rPr>
              <a:t>ELECTRIC THRUSTER</a:t>
            </a:r>
            <a:endParaRPr sz="1900"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57"/>
          <p:cNvSpPr/>
          <p:nvPr/>
        </p:nvSpPr>
        <p:spPr>
          <a:xfrm>
            <a:off x="846700" y="1813525"/>
            <a:ext cx="4155300" cy="2010900"/>
          </a:xfrm>
          <a:prstGeom prst="roundRect">
            <a:avLst>
              <a:gd fmla="val 47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7" name="Google Shape;887;p57"/>
          <p:cNvGrpSpPr/>
          <p:nvPr/>
        </p:nvGrpSpPr>
        <p:grpSpPr>
          <a:xfrm>
            <a:off x="5588151" y="1725025"/>
            <a:ext cx="3229724" cy="2449600"/>
            <a:chOff x="2775825" y="1669575"/>
            <a:chExt cx="3310500" cy="2449600"/>
          </a:xfrm>
        </p:grpSpPr>
        <p:sp>
          <p:nvSpPr>
            <p:cNvPr id="888" name="Google Shape;888;p57"/>
            <p:cNvSpPr/>
            <p:nvPr/>
          </p:nvSpPr>
          <p:spPr>
            <a:xfrm>
              <a:off x="4131075" y="3671500"/>
              <a:ext cx="600000" cy="271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57"/>
            <p:cNvSpPr/>
            <p:nvPr/>
          </p:nvSpPr>
          <p:spPr>
            <a:xfrm>
              <a:off x="2775825" y="1669575"/>
              <a:ext cx="3310500" cy="2013600"/>
            </a:xfrm>
            <a:prstGeom prst="roundRect">
              <a:avLst>
                <a:gd fmla="val 8178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57"/>
            <p:cNvSpPr/>
            <p:nvPr/>
          </p:nvSpPr>
          <p:spPr>
            <a:xfrm>
              <a:off x="3822000" y="3926875"/>
              <a:ext cx="1218300" cy="192300"/>
            </a:xfrm>
            <a:prstGeom prst="roundRect">
              <a:avLst>
                <a:gd fmla="val 3957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57"/>
            <p:cNvSpPr/>
            <p:nvPr/>
          </p:nvSpPr>
          <p:spPr>
            <a:xfrm>
              <a:off x="4388059" y="3538221"/>
              <a:ext cx="86100" cy="8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2" name="Google Shape;892;p57"/>
          <p:cNvSpPr txBox="1"/>
          <p:nvPr>
            <p:ph idx="4294967295" type="subTitle"/>
          </p:nvPr>
        </p:nvSpPr>
        <p:spPr>
          <a:xfrm>
            <a:off x="935050" y="1971025"/>
            <a:ext cx="3900900" cy="16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Use for high speed type ROV.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Powered by hydraulic fluid.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ADVANTAGE: Speed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DISADVANTAGE: Expensive and high </a:t>
            </a:r>
            <a:r>
              <a:rPr lang="en"/>
              <a:t>maintenance</a:t>
            </a:r>
            <a:r>
              <a:rPr lang="en"/>
              <a:t> required</a:t>
            </a:r>
            <a:endParaRPr/>
          </a:p>
        </p:txBody>
      </p:sp>
      <p:sp>
        <p:nvSpPr>
          <p:cNvPr id="893" name="Google Shape;893;p57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PROPULSION</a:t>
            </a:r>
            <a:endParaRPr/>
          </a:p>
        </p:txBody>
      </p:sp>
      <p:sp>
        <p:nvSpPr>
          <p:cNvPr id="894" name="Google Shape;894;p57"/>
          <p:cNvSpPr txBox="1"/>
          <p:nvPr/>
        </p:nvSpPr>
        <p:spPr>
          <a:xfrm>
            <a:off x="720000" y="1215525"/>
            <a:ext cx="3363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exend"/>
                <a:ea typeface="Lexend"/>
                <a:cs typeface="Lexend"/>
                <a:sym typeface="Lexend"/>
              </a:rPr>
              <a:t>HYDRAULIC </a:t>
            </a:r>
            <a:r>
              <a:rPr lang="en" sz="1900">
                <a:latin typeface="Lexend"/>
                <a:ea typeface="Lexend"/>
                <a:cs typeface="Lexend"/>
                <a:sym typeface="Lexend"/>
              </a:rPr>
              <a:t>THRUSTER</a:t>
            </a:r>
            <a:endParaRPr sz="19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895" name="Google Shape;895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77363" y="1971025"/>
            <a:ext cx="3052824" cy="152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p58"/>
          <p:cNvSpPr/>
          <p:nvPr/>
        </p:nvSpPr>
        <p:spPr>
          <a:xfrm>
            <a:off x="846700" y="1813525"/>
            <a:ext cx="4155300" cy="2294700"/>
          </a:xfrm>
          <a:prstGeom prst="roundRect">
            <a:avLst>
              <a:gd fmla="val 470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1" name="Google Shape;901;p58"/>
          <p:cNvGrpSpPr/>
          <p:nvPr/>
        </p:nvGrpSpPr>
        <p:grpSpPr>
          <a:xfrm>
            <a:off x="5588151" y="1725025"/>
            <a:ext cx="3229724" cy="2449600"/>
            <a:chOff x="2775825" y="1669575"/>
            <a:chExt cx="3310500" cy="2449600"/>
          </a:xfrm>
        </p:grpSpPr>
        <p:sp>
          <p:nvSpPr>
            <p:cNvPr id="902" name="Google Shape;902;p58"/>
            <p:cNvSpPr/>
            <p:nvPr/>
          </p:nvSpPr>
          <p:spPr>
            <a:xfrm>
              <a:off x="4131075" y="3671500"/>
              <a:ext cx="600000" cy="2715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58"/>
            <p:cNvSpPr/>
            <p:nvPr/>
          </p:nvSpPr>
          <p:spPr>
            <a:xfrm>
              <a:off x="2775825" y="1669575"/>
              <a:ext cx="3310500" cy="2013600"/>
            </a:xfrm>
            <a:prstGeom prst="roundRect">
              <a:avLst>
                <a:gd fmla="val 8178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58"/>
            <p:cNvSpPr/>
            <p:nvPr/>
          </p:nvSpPr>
          <p:spPr>
            <a:xfrm>
              <a:off x="3822000" y="3926875"/>
              <a:ext cx="1218300" cy="192300"/>
            </a:xfrm>
            <a:prstGeom prst="roundRect">
              <a:avLst>
                <a:gd fmla="val 3957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58"/>
            <p:cNvSpPr/>
            <p:nvPr/>
          </p:nvSpPr>
          <p:spPr>
            <a:xfrm>
              <a:off x="4388059" y="3538221"/>
              <a:ext cx="86100" cy="86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6" name="Google Shape;906;p58"/>
          <p:cNvSpPr txBox="1"/>
          <p:nvPr>
            <p:ph idx="4294967295" type="subTitle"/>
          </p:nvPr>
        </p:nvSpPr>
        <p:spPr>
          <a:xfrm>
            <a:off x="935050" y="1971025"/>
            <a:ext cx="3900900" cy="16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Can be easily move in many direction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Move by using accelerates a flow of water through nozzle and create opposite forward force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ADVANTAGE: Maneuverable, work efficiently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DISADVANTAGE: Noisy, regular maintenance required, can cause erosion</a:t>
            </a:r>
            <a:endParaRPr/>
          </a:p>
        </p:txBody>
      </p:sp>
      <p:sp>
        <p:nvSpPr>
          <p:cNvPr id="907" name="Google Shape;907;p58"/>
          <p:cNvSpPr txBox="1"/>
          <p:nvPr>
            <p:ph type="title"/>
          </p:nvPr>
        </p:nvSpPr>
        <p:spPr>
          <a:xfrm>
            <a:off x="720000" y="445025"/>
            <a:ext cx="672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PROPULSION</a:t>
            </a:r>
            <a:endParaRPr/>
          </a:p>
        </p:txBody>
      </p:sp>
      <p:sp>
        <p:nvSpPr>
          <p:cNvPr id="908" name="Google Shape;908;p58"/>
          <p:cNvSpPr txBox="1"/>
          <p:nvPr/>
        </p:nvSpPr>
        <p:spPr>
          <a:xfrm>
            <a:off x="720000" y="1215525"/>
            <a:ext cx="33639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Lexend"/>
                <a:ea typeface="Lexend"/>
                <a:cs typeface="Lexend"/>
                <a:sym typeface="Lexend"/>
              </a:rPr>
              <a:t>JET DUCK</a:t>
            </a:r>
            <a:r>
              <a:rPr lang="en" sz="1900">
                <a:latin typeface="Lexend"/>
                <a:ea typeface="Lexend"/>
                <a:cs typeface="Lexend"/>
                <a:sym typeface="Lexend"/>
              </a:rPr>
              <a:t> THRUSTER</a:t>
            </a:r>
            <a:endParaRPr sz="1900"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909" name="Google Shape;90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5625" y="1898268"/>
            <a:ext cx="2634776" cy="164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3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5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NAVIGATION SYSTEMS &amp; CONTROL</a:t>
            </a:r>
            <a:endParaRPr/>
          </a:p>
        </p:txBody>
      </p:sp>
      <p:graphicFrame>
        <p:nvGraphicFramePr>
          <p:cNvPr id="915" name="Google Shape;915;p59"/>
          <p:cNvGraphicFramePr/>
          <p:nvPr/>
        </p:nvGraphicFramePr>
        <p:xfrm>
          <a:off x="952500" y="11819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{B92E481B-A7B8-4133-997D-D031BFCD9AFF}</a:tableStyleId>
              </a:tblPr>
              <a:tblGrid>
                <a:gridCol w="3619500"/>
                <a:gridCol w="3619500"/>
              </a:tblGrid>
              <a:tr h="430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DISPLAY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Display all information about the current ROV situation like the current depth.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30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INERTIAL MEASUREMENT UNIT (IMU)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Essential for </a:t>
                      </a:r>
                      <a:r>
                        <a:rPr lang="en"/>
                        <a:t>figuring</a:t>
                      </a:r>
                      <a:r>
                        <a:rPr lang="en"/>
                        <a:t> the ROV orientation,velocity and </a:t>
                      </a:r>
                      <a:r>
                        <a:rPr lang="en"/>
                        <a:t>acceleration</a:t>
                      </a:r>
                      <a:r>
                        <a:rPr lang="en"/>
                        <a:t>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4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Camera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Take an image of deep sea surrounding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4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Joystick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Control the ROV movements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4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Manipulators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Help manipulate object with ROV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4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Depth Sensor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Measure depth of current position of ROV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4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Sonar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3D mapping to figure out the surrounding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414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Global Navigation Satellite System (GNSS)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Locate the ROV on surface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2"/>
          <p:cNvSpPr/>
          <p:nvPr/>
        </p:nvSpPr>
        <p:spPr>
          <a:xfrm>
            <a:off x="4279433" y="2060436"/>
            <a:ext cx="5850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Preahvihear"/>
              <a:ea typeface="Preahvihear"/>
              <a:cs typeface="Preahvihear"/>
              <a:sym typeface="Preahvihear"/>
            </a:endParaRPr>
          </a:p>
        </p:txBody>
      </p:sp>
      <p:sp>
        <p:nvSpPr>
          <p:cNvPr id="671" name="Google Shape;671;p42"/>
          <p:cNvSpPr/>
          <p:nvPr/>
        </p:nvSpPr>
        <p:spPr>
          <a:xfrm>
            <a:off x="6968170" y="2060436"/>
            <a:ext cx="5850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Preahvihear"/>
              <a:ea typeface="Preahvihear"/>
              <a:cs typeface="Preahvihear"/>
              <a:sym typeface="Preahvihear"/>
            </a:endParaRPr>
          </a:p>
        </p:txBody>
      </p:sp>
      <p:sp>
        <p:nvSpPr>
          <p:cNvPr id="672" name="Google Shape;672;p42"/>
          <p:cNvSpPr/>
          <p:nvPr/>
        </p:nvSpPr>
        <p:spPr>
          <a:xfrm>
            <a:off x="1590845" y="2060436"/>
            <a:ext cx="585000" cy="5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Preahvihear"/>
              <a:ea typeface="Preahvihear"/>
              <a:cs typeface="Preahvihear"/>
              <a:sym typeface="Preahvihear"/>
            </a:endParaRPr>
          </a:p>
        </p:txBody>
      </p:sp>
      <p:sp>
        <p:nvSpPr>
          <p:cNvPr id="673" name="Google Shape;673;p42"/>
          <p:cNvSpPr txBox="1"/>
          <p:nvPr>
            <p:ph idx="9" type="subTitle"/>
          </p:nvPr>
        </p:nvSpPr>
        <p:spPr>
          <a:xfrm>
            <a:off x="719950" y="2728175"/>
            <a:ext cx="23364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674" name="Google Shape;674;p42"/>
          <p:cNvSpPr txBox="1"/>
          <p:nvPr>
            <p:ph idx="13" type="subTitle"/>
          </p:nvPr>
        </p:nvSpPr>
        <p:spPr>
          <a:xfrm>
            <a:off x="3403775" y="2728175"/>
            <a:ext cx="23364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COMPONENTS</a:t>
            </a:r>
            <a:endParaRPr/>
          </a:p>
        </p:txBody>
      </p:sp>
      <p:sp>
        <p:nvSpPr>
          <p:cNvPr id="675" name="Google Shape;675;p42"/>
          <p:cNvSpPr txBox="1"/>
          <p:nvPr>
            <p:ph idx="2" type="title"/>
          </p:nvPr>
        </p:nvSpPr>
        <p:spPr>
          <a:xfrm>
            <a:off x="1516100" y="2169325"/>
            <a:ext cx="7344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01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76" name="Google Shape;676;p42"/>
          <p:cNvSpPr txBox="1"/>
          <p:nvPr>
            <p:ph idx="3" type="title"/>
          </p:nvPr>
        </p:nvSpPr>
        <p:spPr>
          <a:xfrm>
            <a:off x="4204775" y="2169325"/>
            <a:ext cx="7344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02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77" name="Google Shape;677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78" name="Google Shape;678;p42"/>
          <p:cNvSpPr txBox="1"/>
          <p:nvPr>
            <p:ph idx="16" type="title"/>
          </p:nvPr>
        </p:nvSpPr>
        <p:spPr>
          <a:xfrm>
            <a:off x="6893450" y="2169325"/>
            <a:ext cx="734400" cy="3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03</a:t>
            </a:r>
            <a:endParaRPr>
              <a:solidFill>
                <a:schemeClr val="accent3"/>
              </a:solidFill>
            </a:endParaRPr>
          </a:p>
        </p:txBody>
      </p:sp>
      <p:sp>
        <p:nvSpPr>
          <p:cNvPr id="679" name="Google Shape;679;p42"/>
          <p:cNvSpPr txBox="1"/>
          <p:nvPr>
            <p:ph idx="18" type="subTitle"/>
          </p:nvPr>
        </p:nvSpPr>
        <p:spPr>
          <a:xfrm>
            <a:off x="6087650" y="2728175"/>
            <a:ext cx="2336400" cy="3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p60"/>
          <p:cNvSpPr/>
          <p:nvPr/>
        </p:nvSpPr>
        <p:spPr>
          <a:xfrm>
            <a:off x="3360550" y="1517925"/>
            <a:ext cx="2429700" cy="2563500"/>
          </a:xfrm>
          <a:prstGeom prst="roundRect">
            <a:avLst>
              <a:gd fmla="val 818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60"/>
          <p:cNvSpPr/>
          <p:nvPr/>
        </p:nvSpPr>
        <p:spPr>
          <a:xfrm>
            <a:off x="6140700" y="3055107"/>
            <a:ext cx="2283300" cy="1354800"/>
          </a:xfrm>
          <a:prstGeom prst="roundRect">
            <a:avLst>
              <a:gd fmla="val 818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2" name="Google Shape;922;p60"/>
          <p:cNvSpPr/>
          <p:nvPr/>
        </p:nvSpPr>
        <p:spPr>
          <a:xfrm>
            <a:off x="6140700" y="1687528"/>
            <a:ext cx="2283300" cy="1113900"/>
          </a:xfrm>
          <a:prstGeom prst="roundRect">
            <a:avLst>
              <a:gd fmla="val 818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3" name="Google Shape;923;p60"/>
          <p:cNvSpPr/>
          <p:nvPr/>
        </p:nvSpPr>
        <p:spPr>
          <a:xfrm>
            <a:off x="714950" y="1687525"/>
            <a:ext cx="2283300" cy="1024800"/>
          </a:xfrm>
          <a:prstGeom prst="roundRect">
            <a:avLst>
              <a:gd fmla="val 818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4" name="Google Shape;924;p60"/>
          <p:cNvSpPr/>
          <p:nvPr/>
        </p:nvSpPr>
        <p:spPr>
          <a:xfrm>
            <a:off x="714950" y="3055100"/>
            <a:ext cx="2283300" cy="1216200"/>
          </a:xfrm>
          <a:prstGeom prst="roundRect">
            <a:avLst>
              <a:gd fmla="val 818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6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 &amp; TRANSMISSION </a:t>
            </a:r>
            <a:endParaRPr/>
          </a:p>
        </p:txBody>
      </p:sp>
      <p:sp>
        <p:nvSpPr>
          <p:cNvPr id="926" name="Google Shape;926;p60"/>
          <p:cNvSpPr txBox="1"/>
          <p:nvPr/>
        </p:nvSpPr>
        <p:spPr>
          <a:xfrm>
            <a:off x="720000" y="3074150"/>
            <a:ext cx="22008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LIGHTS</a:t>
            </a:r>
            <a:endParaRPr sz="24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27" name="Google Shape;927;p60"/>
          <p:cNvSpPr txBox="1"/>
          <p:nvPr/>
        </p:nvSpPr>
        <p:spPr>
          <a:xfrm>
            <a:off x="6218150" y="3074663"/>
            <a:ext cx="22008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TETHER</a:t>
            </a:r>
            <a:endParaRPr sz="24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28" name="Google Shape;928;p60"/>
          <p:cNvSpPr txBox="1"/>
          <p:nvPr/>
        </p:nvSpPr>
        <p:spPr>
          <a:xfrm>
            <a:off x="6184050" y="1707088"/>
            <a:ext cx="22008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SENSORS</a:t>
            </a:r>
            <a:endParaRPr sz="24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29" name="Google Shape;929;p60"/>
          <p:cNvSpPr txBox="1"/>
          <p:nvPr/>
        </p:nvSpPr>
        <p:spPr>
          <a:xfrm>
            <a:off x="754100" y="1706563"/>
            <a:ext cx="2200800" cy="3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  <a:latin typeface="Lexend"/>
                <a:ea typeface="Lexend"/>
                <a:cs typeface="Lexend"/>
                <a:sym typeface="Lexend"/>
              </a:rPr>
              <a:t>CAMERA</a:t>
            </a:r>
            <a:endParaRPr sz="2400">
              <a:solidFill>
                <a:schemeClr val="lt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30" name="Google Shape;930;p60"/>
          <p:cNvSpPr txBox="1"/>
          <p:nvPr/>
        </p:nvSpPr>
        <p:spPr>
          <a:xfrm>
            <a:off x="720000" y="3546375"/>
            <a:ext cx="220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Helping camera to capture good image with high-intensity LED light 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31" name="Google Shape;931;p60"/>
          <p:cNvSpPr txBox="1"/>
          <p:nvPr/>
        </p:nvSpPr>
        <p:spPr>
          <a:xfrm>
            <a:off x="754100" y="2042725"/>
            <a:ext cx="2200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To capture image or video of deep sea as visual data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32" name="Google Shape;932;p60"/>
          <p:cNvSpPr txBox="1"/>
          <p:nvPr/>
        </p:nvSpPr>
        <p:spPr>
          <a:xfrm>
            <a:off x="6103700" y="2088763"/>
            <a:ext cx="2429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There is variety of sensor to detect the current ROV orientation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933" name="Google Shape;933;p60"/>
          <p:cNvSpPr txBox="1"/>
          <p:nvPr/>
        </p:nvSpPr>
        <p:spPr>
          <a:xfrm>
            <a:off x="6152550" y="3394274"/>
            <a:ext cx="2200800" cy="8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Cable connection from ROV to operator to provide power and data to operator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934" name="Google Shape;934;p60"/>
          <p:cNvCxnSpPr>
            <a:endCxn id="923" idx="3"/>
          </p:cNvCxnSpPr>
          <p:nvPr/>
        </p:nvCxnSpPr>
        <p:spPr>
          <a:xfrm flipH="1">
            <a:off x="2998250" y="2039425"/>
            <a:ext cx="582000" cy="1605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5" name="Google Shape;935;p60"/>
          <p:cNvCxnSpPr>
            <a:stCxn id="936" idx="2"/>
            <a:endCxn id="924" idx="3"/>
          </p:cNvCxnSpPr>
          <p:nvPr/>
        </p:nvCxnSpPr>
        <p:spPr>
          <a:xfrm flipH="1">
            <a:off x="2998250" y="3173000"/>
            <a:ext cx="868200" cy="4902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7" name="Google Shape;937;p60"/>
          <p:cNvCxnSpPr>
            <a:stCxn id="922" idx="1"/>
          </p:cNvCxnSpPr>
          <p:nvPr/>
        </p:nvCxnSpPr>
        <p:spPr>
          <a:xfrm flipH="1">
            <a:off x="5570700" y="2244478"/>
            <a:ext cx="570000" cy="1641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8" name="Google Shape;938;p60"/>
          <p:cNvCxnSpPr>
            <a:stCxn id="921" idx="1"/>
          </p:cNvCxnSpPr>
          <p:nvPr/>
        </p:nvCxnSpPr>
        <p:spPr>
          <a:xfrm rot="10800000">
            <a:off x="5481300" y="3459507"/>
            <a:ext cx="659400" cy="2730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939" name="Google Shape;939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5012" y="1969975"/>
            <a:ext cx="1806384" cy="135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MANAGEMENT</a:t>
            </a:r>
            <a:endParaRPr/>
          </a:p>
        </p:txBody>
      </p:sp>
      <p:graphicFrame>
        <p:nvGraphicFramePr>
          <p:cNvPr id="945" name="Google Shape;945;p61"/>
          <p:cNvGraphicFramePr/>
          <p:nvPr/>
        </p:nvGraphicFramePr>
        <p:xfrm>
          <a:off x="952500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{B92E481B-A7B8-4133-997D-D031BFCD9AFF}</a:tableStyleId>
              </a:tblPr>
              <a:tblGrid>
                <a:gridCol w="2769700"/>
                <a:gridCol w="4469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Power Supply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Depend on each ROV whether it internal ( battery pack) or external (tethered)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Power Distribution System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Distributes power from power supply to other components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Power Regulation System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Regulated the voltage and current of the power supply until reach </a:t>
                      </a:r>
                      <a:r>
                        <a:rPr lang="en"/>
                        <a:t>specific</a:t>
                      </a:r>
                      <a:r>
                        <a:rPr lang="en"/>
                        <a:t> value. (Voltage regulators)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Power Monitoring System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Monitored</a:t>
                      </a:r>
                      <a:r>
                        <a:rPr lang="en"/>
                        <a:t> the power from components and give feedback to </a:t>
                      </a:r>
                      <a:r>
                        <a:rPr lang="en"/>
                        <a:t>Power Regulation System. 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Power Management Software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Optimize the power usage to make the mission going out most efficiently.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Energy Storage System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Store energy generated by ROV’s components for later use.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49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p62"/>
          <p:cNvSpPr/>
          <p:nvPr/>
        </p:nvSpPr>
        <p:spPr>
          <a:xfrm>
            <a:off x="2052600" y="1323400"/>
            <a:ext cx="5038800" cy="2497500"/>
          </a:xfrm>
          <a:prstGeom prst="roundRect">
            <a:avLst>
              <a:gd fmla="val 489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62"/>
          <p:cNvSpPr/>
          <p:nvPr/>
        </p:nvSpPr>
        <p:spPr>
          <a:xfrm>
            <a:off x="4005241" y="1561600"/>
            <a:ext cx="1133700" cy="110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Preahvihear"/>
              <a:ea typeface="Preahvihear"/>
              <a:cs typeface="Preahvihear"/>
              <a:sym typeface="Preahvihear"/>
            </a:endParaRPr>
          </a:p>
        </p:txBody>
      </p:sp>
      <p:sp>
        <p:nvSpPr>
          <p:cNvPr id="952" name="Google Shape;952;p62"/>
          <p:cNvSpPr txBox="1"/>
          <p:nvPr>
            <p:ph type="title"/>
          </p:nvPr>
        </p:nvSpPr>
        <p:spPr>
          <a:xfrm>
            <a:off x="2233950" y="2703050"/>
            <a:ext cx="4676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953" name="Google Shape;953;p62"/>
          <p:cNvSpPr txBox="1"/>
          <p:nvPr>
            <p:ph idx="2" type="title"/>
          </p:nvPr>
        </p:nvSpPr>
        <p:spPr>
          <a:xfrm>
            <a:off x="4021750" y="1716725"/>
            <a:ext cx="1100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</a:t>
            </a: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7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p63"/>
          <p:cNvSpPr txBox="1"/>
          <p:nvPr>
            <p:ph idx="1" type="subTitle"/>
          </p:nvPr>
        </p:nvSpPr>
        <p:spPr>
          <a:xfrm>
            <a:off x="720000" y="1424450"/>
            <a:ext cx="2503800" cy="4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LIMITED RANGE</a:t>
            </a:r>
            <a:endParaRPr/>
          </a:p>
        </p:txBody>
      </p:sp>
      <p:sp>
        <p:nvSpPr>
          <p:cNvPr id="959" name="Google Shape;959;p63"/>
          <p:cNvSpPr txBox="1"/>
          <p:nvPr>
            <p:ph idx="5" type="subTitle"/>
          </p:nvPr>
        </p:nvSpPr>
        <p:spPr>
          <a:xfrm>
            <a:off x="3492000" y="2464325"/>
            <a:ext cx="2160000" cy="4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QUALITY</a:t>
            </a:r>
            <a:endParaRPr/>
          </a:p>
        </p:txBody>
      </p:sp>
      <p:sp>
        <p:nvSpPr>
          <p:cNvPr id="960" name="Google Shape;960;p63"/>
          <p:cNvSpPr txBox="1"/>
          <p:nvPr>
            <p:ph idx="6" type="subTitle"/>
          </p:nvPr>
        </p:nvSpPr>
        <p:spPr>
          <a:xfrm>
            <a:off x="6264000" y="1424450"/>
            <a:ext cx="2160000" cy="48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CONTROL</a:t>
            </a:r>
            <a:endParaRPr/>
          </a:p>
        </p:txBody>
      </p:sp>
      <p:sp>
        <p:nvSpPr>
          <p:cNvPr id="961" name="Google Shape;961;p6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62" name="Google Shape;962;p63"/>
          <p:cNvSpPr txBox="1"/>
          <p:nvPr>
            <p:ph idx="2" type="subTitle"/>
          </p:nvPr>
        </p:nvSpPr>
        <p:spPr>
          <a:xfrm>
            <a:off x="720000" y="1914050"/>
            <a:ext cx="2160000" cy="12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Tether ROV has limited range of operation based in its cable length. It will limit the outcome of the mission</a:t>
            </a:r>
            <a:endParaRPr/>
          </a:p>
        </p:txBody>
      </p:sp>
      <p:sp>
        <p:nvSpPr>
          <p:cNvPr id="963" name="Google Shape;963;p63"/>
          <p:cNvSpPr txBox="1"/>
          <p:nvPr>
            <p:ph idx="3" type="subTitle"/>
          </p:nvPr>
        </p:nvSpPr>
        <p:spPr>
          <a:xfrm>
            <a:off x="3492000" y="2953925"/>
            <a:ext cx="2160000" cy="12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 collection depends fully in sensors. Some sensor might have bad quality and will effect the data collection</a:t>
            </a:r>
            <a:endParaRPr/>
          </a:p>
        </p:txBody>
      </p:sp>
      <p:sp>
        <p:nvSpPr>
          <p:cNvPr id="964" name="Google Shape;964;p63"/>
          <p:cNvSpPr txBox="1"/>
          <p:nvPr>
            <p:ph idx="4" type="subTitle"/>
          </p:nvPr>
        </p:nvSpPr>
        <p:spPr>
          <a:xfrm>
            <a:off x="6264000" y="1914050"/>
            <a:ext cx="2160000" cy="12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might occurred during operator gathering data when control the ROV.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43"/>
          <p:cNvSpPr/>
          <p:nvPr/>
        </p:nvSpPr>
        <p:spPr>
          <a:xfrm>
            <a:off x="2052600" y="1323400"/>
            <a:ext cx="5038800" cy="2497500"/>
          </a:xfrm>
          <a:prstGeom prst="roundRect">
            <a:avLst>
              <a:gd fmla="val 4895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43"/>
          <p:cNvSpPr/>
          <p:nvPr/>
        </p:nvSpPr>
        <p:spPr>
          <a:xfrm>
            <a:off x="4005241" y="1561600"/>
            <a:ext cx="1133700" cy="11094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700">
              <a:latin typeface="Preahvihear"/>
              <a:ea typeface="Preahvihear"/>
              <a:cs typeface="Preahvihear"/>
              <a:sym typeface="Preahvihear"/>
            </a:endParaRPr>
          </a:p>
        </p:txBody>
      </p:sp>
      <p:sp>
        <p:nvSpPr>
          <p:cNvPr id="686" name="Google Shape;686;p43"/>
          <p:cNvSpPr txBox="1"/>
          <p:nvPr>
            <p:ph type="title"/>
          </p:nvPr>
        </p:nvSpPr>
        <p:spPr>
          <a:xfrm>
            <a:off x="2233950" y="2703050"/>
            <a:ext cx="46761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ROV</a:t>
            </a:r>
            <a:endParaRPr/>
          </a:p>
        </p:txBody>
      </p:sp>
      <p:sp>
        <p:nvSpPr>
          <p:cNvPr id="687" name="Google Shape;687;p43"/>
          <p:cNvSpPr txBox="1"/>
          <p:nvPr>
            <p:ph idx="1" type="subTitle"/>
          </p:nvPr>
        </p:nvSpPr>
        <p:spPr>
          <a:xfrm>
            <a:off x="2233950" y="3316250"/>
            <a:ext cx="4676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enter a subtitle here if you need it</a:t>
            </a:r>
            <a:endParaRPr/>
          </a:p>
        </p:txBody>
      </p:sp>
      <p:sp>
        <p:nvSpPr>
          <p:cNvPr id="688" name="Google Shape;688;p43"/>
          <p:cNvSpPr txBox="1"/>
          <p:nvPr>
            <p:ph idx="2" type="title"/>
          </p:nvPr>
        </p:nvSpPr>
        <p:spPr>
          <a:xfrm>
            <a:off x="4021750" y="1716725"/>
            <a:ext cx="1100700" cy="79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44"/>
          <p:cNvSpPr txBox="1"/>
          <p:nvPr>
            <p:ph type="title"/>
          </p:nvPr>
        </p:nvSpPr>
        <p:spPr>
          <a:xfrm>
            <a:off x="3688600" y="1499213"/>
            <a:ext cx="4740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94" name="Google Shape;694;p44"/>
          <p:cNvSpPr txBox="1"/>
          <p:nvPr>
            <p:ph idx="1" type="subTitle"/>
          </p:nvPr>
        </p:nvSpPr>
        <p:spPr>
          <a:xfrm>
            <a:off x="3688500" y="2215975"/>
            <a:ext cx="4740300" cy="14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ROV is a short form for Remotely Operated Vehicle.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system is consider as unmanned system because the vehicle does it function without a man use it inside the </a:t>
            </a:r>
            <a:r>
              <a:rPr lang="en"/>
              <a:t>vehicle but it being controlled from other location. It being used commonly in underwater mission such as collecting a samples of substance in water.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5" name="Google Shape;695;p44"/>
          <p:cNvGrpSpPr/>
          <p:nvPr/>
        </p:nvGrpSpPr>
        <p:grpSpPr>
          <a:xfrm>
            <a:off x="4962527" y="746645"/>
            <a:ext cx="2192241" cy="499102"/>
            <a:chOff x="6678158" y="372830"/>
            <a:chExt cx="2192241" cy="499102"/>
          </a:xfrm>
        </p:grpSpPr>
        <p:sp>
          <p:nvSpPr>
            <p:cNvPr id="696" name="Google Shape;696;p44"/>
            <p:cNvSpPr/>
            <p:nvPr/>
          </p:nvSpPr>
          <p:spPr>
            <a:xfrm rot="6408312">
              <a:off x="8562447" y="406609"/>
              <a:ext cx="274172" cy="274172"/>
            </a:xfrm>
            <a:custGeom>
              <a:rect b="b" l="l" r="r" t="t"/>
              <a:pathLst>
                <a:path extrusionOk="0" h="4064" w="4064">
                  <a:moveTo>
                    <a:pt x="2032" y="1"/>
                  </a:moveTo>
                  <a:cubicBezTo>
                    <a:pt x="911" y="1"/>
                    <a:pt x="1" y="910"/>
                    <a:pt x="1" y="2032"/>
                  </a:cubicBezTo>
                  <a:cubicBezTo>
                    <a:pt x="1" y="3153"/>
                    <a:pt x="911" y="4063"/>
                    <a:pt x="2032" y="4063"/>
                  </a:cubicBezTo>
                  <a:cubicBezTo>
                    <a:pt x="3154" y="4063"/>
                    <a:pt x="4063" y="3153"/>
                    <a:pt x="4063" y="2032"/>
                  </a:cubicBezTo>
                  <a:cubicBezTo>
                    <a:pt x="4063" y="910"/>
                    <a:pt x="3154" y="1"/>
                    <a:pt x="20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44"/>
            <p:cNvSpPr/>
            <p:nvPr/>
          </p:nvSpPr>
          <p:spPr>
            <a:xfrm rot="6408312">
              <a:off x="8268601" y="449140"/>
              <a:ext cx="205562" cy="205629"/>
            </a:xfrm>
            <a:custGeom>
              <a:rect b="b" l="l" r="r" t="t"/>
              <a:pathLst>
                <a:path extrusionOk="0" h="3048" w="3047">
                  <a:moveTo>
                    <a:pt x="1523" y="1"/>
                  </a:moveTo>
                  <a:cubicBezTo>
                    <a:pt x="682" y="1"/>
                    <a:pt x="0" y="683"/>
                    <a:pt x="0" y="1524"/>
                  </a:cubicBezTo>
                  <a:cubicBezTo>
                    <a:pt x="0" y="2365"/>
                    <a:pt x="682" y="3047"/>
                    <a:pt x="1523" y="3047"/>
                  </a:cubicBezTo>
                  <a:cubicBezTo>
                    <a:pt x="2365" y="3047"/>
                    <a:pt x="3046" y="2365"/>
                    <a:pt x="3046" y="1524"/>
                  </a:cubicBezTo>
                  <a:cubicBezTo>
                    <a:pt x="3046" y="683"/>
                    <a:pt x="2365" y="1"/>
                    <a:pt x="15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44"/>
            <p:cNvSpPr/>
            <p:nvPr/>
          </p:nvSpPr>
          <p:spPr>
            <a:xfrm rot="6408312">
              <a:off x="7985130" y="531721"/>
              <a:ext cx="205629" cy="205629"/>
            </a:xfrm>
            <a:custGeom>
              <a:rect b="b" l="l" r="r" t="t"/>
              <a:pathLst>
                <a:path extrusionOk="0" h="3048" w="3048">
                  <a:moveTo>
                    <a:pt x="1524" y="1"/>
                  </a:moveTo>
                  <a:cubicBezTo>
                    <a:pt x="683" y="1"/>
                    <a:pt x="1" y="682"/>
                    <a:pt x="1" y="1524"/>
                  </a:cubicBezTo>
                  <a:cubicBezTo>
                    <a:pt x="1" y="2365"/>
                    <a:pt x="683" y="3047"/>
                    <a:pt x="1524" y="3047"/>
                  </a:cubicBezTo>
                  <a:cubicBezTo>
                    <a:pt x="2365" y="3047"/>
                    <a:pt x="3047" y="2365"/>
                    <a:pt x="3047" y="1524"/>
                  </a:cubicBezTo>
                  <a:cubicBezTo>
                    <a:pt x="3047" y="682"/>
                    <a:pt x="2365" y="1"/>
                    <a:pt x="15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4"/>
            <p:cNvSpPr/>
            <p:nvPr/>
          </p:nvSpPr>
          <p:spPr>
            <a:xfrm rot="6408312">
              <a:off x="7729065" y="646532"/>
              <a:ext cx="159889" cy="159889"/>
            </a:xfrm>
            <a:custGeom>
              <a:rect b="b" l="l" r="r" t="t"/>
              <a:pathLst>
                <a:path extrusionOk="0" h="2370" w="2370">
                  <a:moveTo>
                    <a:pt x="1184" y="0"/>
                  </a:moveTo>
                  <a:cubicBezTo>
                    <a:pt x="530" y="0"/>
                    <a:pt x="0" y="531"/>
                    <a:pt x="0" y="1186"/>
                  </a:cubicBezTo>
                  <a:cubicBezTo>
                    <a:pt x="0" y="1840"/>
                    <a:pt x="530" y="2370"/>
                    <a:pt x="1184" y="2370"/>
                  </a:cubicBezTo>
                  <a:cubicBezTo>
                    <a:pt x="1839" y="2370"/>
                    <a:pt x="2369" y="1840"/>
                    <a:pt x="2369" y="1186"/>
                  </a:cubicBezTo>
                  <a:cubicBezTo>
                    <a:pt x="2369" y="531"/>
                    <a:pt x="1839" y="0"/>
                    <a:pt x="11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4"/>
            <p:cNvSpPr/>
            <p:nvPr/>
          </p:nvSpPr>
          <p:spPr>
            <a:xfrm rot="6408312">
              <a:off x="7496823" y="692236"/>
              <a:ext cx="160024" cy="159956"/>
            </a:xfrm>
            <a:custGeom>
              <a:rect b="b" l="l" r="r" t="t"/>
              <a:pathLst>
                <a:path extrusionOk="0" h="2371" w="2372">
                  <a:moveTo>
                    <a:pt x="1186" y="0"/>
                  </a:moveTo>
                  <a:cubicBezTo>
                    <a:pt x="532" y="0"/>
                    <a:pt x="1" y="531"/>
                    <a:pt x="1" y="1185"/>
                  </a:cubicBezTo>
                  <a:cubicBezTo>
                    <a:pt x="1" y="1840"/>
                    <a:pt x="532" y="2371"/>
                    <a:pt x="1186" y="2371"/>
                  </a:cubicBezTo>
                  <a:cubicBezTo>
                    <a:pt x="1840" y="2371"/>
                    <a:pt x="2371" y="1840"/>
                    <a:pt x="2371" y="1185"/>
                  </a:cubicBezTo>
                  <a:cubicBezTo>
                    <a:pt x="2371" y="531"/>
                    <a:pt x="1840" y="0"/>
                    <a:pt x="118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4"/>
            <p:cNvSpPr/>
            <p:nvPr/>
          </p:nvSpPr>
          <p:spPr>
            <a:xfrm rot="6408312">
              <a:off x="7280398" y="726321"/>
              <a:ext cx="114351" cy="114216"/>
            </a:xfrm>
            <a:custGeom>
              <a:rect b="b" l="l" r="r" t="t"/>
              <a:pathLst>
                <a:path extrusionOk="0" h="1693" w="1695">
                  <a:moveTo>
                    <a:pt x="848" y="1"/>
                  </a:moveTo>
                  <a:cubicBezTo>
                    <a:pt x="380" y="1"/>
                    <a:pt x="1" y="379"/>
                    <a:pt x="1" y="847"/>
                  </a:cubicBezTo>
                  <a:cubicBezTo>
                    <a:pt x="1" y="1314"/>
                    <a:pt x="380" y="1693"/>
                    <a:pt x="848" y="1693"/>
                  </a:cubicBezTo>
                  <a:cubicBezTo>
                    <a:pt x="1315" y="1693"/>
                    <a:pt x="1694" y="1314"/>
                    <a:pt x="1694" y="847"/>
                  </a:cubicBezTo>
                  <a:cubicBezTo>
                    <a:pt x="1694" y="379"/>
                    <a:pt x="1315" y="1"/>
                    <a:pt x="8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4"/>
            <p:cNvSpPr/>
            <p:nvPr/>
          </p:nvSpPr>
          <p:spPr>
            <a:xfrm rot="6408312">
              <a:off x="7080766" y="689733"/>
              <a:ext cx="114283" cy="114216"/>
            </a:xfrm>
            <a:custGeom>
              <a:rect b="b" l="l" r="r" t="t"/>
              <a:pathLst>
                <a:path extrusionOk="0" h="1693" w="1694">
                  <a:moveTo>
                    <a:pt x="847" y="0"/>
                  </a:moveTo>
                  <a:cubicBezTo>
                    <a:pt x="379" y="0"/>
                    <a:pt x="1" y="378"/>
                    <a:pt x="1" y="846"/>
                  </a:cubicBezTo>
                  <a:cubicBezTo>
                    <a:pt x="1" y="1313"/>
                    <a:pt x="379" y="1692"/>
                    <a:pt x="847" y="1692"/>
                  </a:cubicBezTo>
                  <a:cubicBezTo>
                    <a:pt x="1315" y="1692"/>
                    <a:pt x="1693" y="1313"/>
                    <a:pt x="1693" y="846"/>
                  </a:cubicBezTo>
                  <a:cubicBezTo>
                    <a:pt x="1693" y="378"/>
                    <a:pt x="1315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44"/>
            <p:cNvSpPr/>
            <p:nvPr/>
          </p:nvSpPr>
          <p:spPr>
            <a:xfrm rot="6408312">
              <a:off x="6876426" y="617402"/>
              <a:ext cx="114216" cy="114216"/>
            </a:xfrm>
            <a:custGeom>
              <a:rect b="b" l="l" r="r" t="t"/>
              <a:pathLst>
                <a:path extrusionOk="0" h="1693" w="1693">
                  <a:moveTo>
                    <a:pt x="847" y="0"/>
                  </a:moveTo>
                  <a:cubicBezTo>
                    <a:pt x="380" y="0"/>
                    <a:pt x="1" y="379"/>
                    <a:pt x="1" y="847"/>
                  </a:cubicBezTo>
                  <a:cubicBezTo>
                    <a:pt x="1" y="1313"/>
                    <a:pt x="380" y="1693"/>
                    <a:pt x="847" y="1693"/>
                  </a:cubicBezTo>
                  <a:cubicBezTo>
                    <a:pt x="1314" y="1693"/>
                    <a:pt x="1693" y="1313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44"/>
            <p:cNvSpPr/>
            <p:nvPr/>
          </p:nvSpPr>
          <p:spPr>
            <a:xfrm rot="6408312">
              <a:off x="6692239" y="512736"/>
              <a:ext cx="114283" cy="114283"/>
            </a:xfrm>
            <a:custGeom>
              <a:rect b="b" l="l" r="r" t="t"/>
              <a:pathLst>
                <a:path extrusionOk="0" h="1694" w="1694">
                  <a:moveTo>
                    <a:pt x="847" y="0"/>
                  </a:moveTo>
                  <a:cubicBezTo>
                    <a:pt x="379" y="0"/>
                    <a:pt x="1" y="379"/>
                    <a:pt x="1" y="847"/>
                  </a:cubicBezTo>
                  <a:cubicBezTo>
                    <a:pt x="1" y="1314"/>
                    <a:pt x="379" y="1693"/>
                    <a:pt x="847" y="1693"/>
                  </a:cubicBezTo>
                  <a:cubicBezTo>
                    <a:pt x="1314" y="1693"/>
                    <a:pt x="1693" y="1314"/>
                    <a:pt x="1693" y="847"/>
                  </a:cubicBezTo>
                  <a:cubicBezTo>
                    <a:pt x="1693" y="379"/>
                    <a:pt x="1314" y="0"/>
                    <a:pt x="8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5" name="Google Shape;705;p44"/>
          <p:cNvSpPr/>
          <p:nvPr/>
        </p:nvSpPr>
        <p:spPr>
          <a:xfrm flipH="1">
            <a:off x="264462" y="3075608"/>
            <a:ext cx="18527" cy="103663"/>
          </a:xfrm>
          <a:custGeom>
            <a:rect b="b" l="l" r="r" t="t"/>
            <a:pathLst>
              <a:path extrusionOk="0" h="2406" w="430">
                <a:moveTo>
                  <a:pt x="429" y="0"/>
                </a:moveTo>
                <a:cubicBezTo>
                  <a:pt x="429" y="215"/>
                  <a:pt x="286" y="429"/>
                  <a:pt x="0" y="596"/>
                </a:cubicBezTo>
                <a:lnTo>
                  <a:pt x="0" y="2405"/>
                </a:lnTo>
                <a:cubicBezTo>
                  <a:pt x="286" y="2239"/>
                  <a:pt x="429" y="2024"/>
                  <a:pt x="429" y="1810"/>
                </a:cubicBezTo>
                <a:lnTo>
                  <a:pt x="429" y="0"/>
                </a:lnTo>
                <a:close/>
              </a:path>
            </a:pathLst>
          </a:custGeom>
          <a:solidFill>
            <a:srgbClr val="AAAAA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6" name="Google Shape;706;p44"/>
          <p:cNvSpPr/>
          <p:nvPr/>
        </p:nvSpPr>
        <p:spPr>
          <a:xfrm flipH="1">
            <a:off x="328616" y="2995599"/>
            <a:ext cx="16975" cy="101594"/>
          </a:xfrm>
          <a:custGeom>
            <a:rect b="b" l="l" r="r" t="t"/>
            <a:pathLst>
              <a:path extrusionOk="0" h="2358" w="394">
                <a:moveTo>
                  <a:pt x="394" y="0"/>
                </a:moveTo>
                <a:cubicBezTo>
                  <a:pt x="394" y="202"/>
                  <a:pt x="263" y="405"/>
                  <a:pt x="1" y="560"/>
                </a:cubicBezTo>
                <a:lnTo>
                  <a:pt x="1" y="2357"/>
                </a:lnTo>
                <a:cubicBezTo>
                  <a:pt x="263" y="2203"/>
                  <a:pt x="394" y="2000"/>
                  <a:pt x="394" y="1798"/>
                </a:cubicBezTo>
                <a:lnTo>
                  <a:pt x="394" y="0"/>
                </a:lnTo>
                <a:close/>
              </a:path>
            </a:pathLst>
          </a:custGeom>
          <a:solidFill>
            <a:srgbClr val="274E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7" name="Google Shape;70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25" y="1245750"/>
            <a:ext cx="3383700" cy="253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713" name="Google Shape;713;p45"/>
          <p:cNvSpPr txBox="1"/>
          <p:nvPr>
            <p:ph idx="1" type="subTitle"/>
          </p:nvPr>
        </p:nvSpPr>
        <p:spPr>
          <a:xfrm>
            <a:off x="720000" y="1159600"/>
            <a:ext cx="37887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1950s - 1970s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ROV in early development process to explore in the deep sea </a:t>
            </a:r>
            <a:r>
              <a:rPr lang="en"/>
              <a:t>ocean</a:t>
            </a:r>
            <a:r>
              <a:rPr lang="en"/>
              <a:t> for many purpose.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US Navy funded to find nuclear bomb in Mediterranean Sea.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Also use for offshore drilling operation.</a:t>
            </a:r>
            <a:endParaRPr/>
          </a:p>
        </p:txBody>
      </p:sp>
      <p:sp>
        <p:nvSpPr>
          <p:cNvPr id="714" name="Google Shape;714;p45"/>
          <p:cNvSpPr/>
          <p:nvPr/>
        </p:nvSpPr>
        <p:spPr>
          <a:xfrm>
            <a:off x="8489699" y="1613213"/>
            <a:ext cx="2188743" cy="3080389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" name="Google Shape;715;p45"/>
          <p:cNvSpPr/>
          <p:nvPr/>
        </p:nvSpPr>
        <p:spPr>
          <a:xfrm rot="2080476">
            <a:off x="-366979" y="2625742"/>
            <a:ext cx="2016894" cy="1263405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" name="Google Shape;716;p45"/>
          <p:cNvSpPr txBox="1"/>
          <p:nvPr>
            <p:ph idx="1" type="subTitle"/>
          </p:nvPr>
        </p:nvSpPr>
        <p:spPr>
          <a:xfrm>
            <a:off x="4765975" y="1017725"/>
            <a:ext cx="37887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1980s - 1990s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ROV can perform more wider task from the current technology in computer.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Implementation of Digital Control System make the ROV can establish more complex task.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The system is more precise.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</a:t>
            </a:r>
            <a:endParaRPr/>
          </a:p>
        </p:txBody>
      </p:sp>
      <p:sp>
        <p:nvSpPr>
          <p:cNvPr id="722" name="Google Shape;722;p46"/>
          <p:cNvSpPr txBox="1"/>
          <p:nvPr>
            <p:ph idx="1" type="subTitle"/>
          </p:nvPr>
        </p:nvSpPr>
        <p:spPr>
          <a:xfrm>
            <a:off x="720000" y="1159600"/>
            <a:ext cx="37887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2000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Technology in Imaging has been start to develop and ROV implemented it.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Many unexplored location in deep sean can be explored and </a:t>
            </a:r>
            <a:r>
              <a:rPr lang="en"/>
              <a:t>researched using 3D high definition camera.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3D mapping capabilities has make the research much faster.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t/>
            </a:r>
            <a:endParaRPr/>
          </a:p>
        </p:txBody>
      </p:sp>
      <p:sp>
        <p:nvSpPr>
          <p:cNvPr id="723" name="Google Shape;723;p46"/>
          <p:cNvSpPr/>
          <p:nvPr/>
        </p:nvSpPr>
        <p:spPr>
          <a:xfrm>
            <a:off x="8489699" y="1613213"/>
            <a:ext cx="2188743" cy="3080389"/>
          </a:xfrm>
          <a:custGeom>
            <a:rect b="b" l="l" r="r" t="t"/>
            <a:pathLst>
              <a:path extrusionOk="0" h="12475" w="8864">
                <a:moveTo>
                  <a:pt x="4240" y="0"/>
                </a:moveTo>
                <a:cubicBezTo>
                  <a:pt x="1692" y="0"/>
                  <a:pt x="376" y="4674"/>
                  <a:pt x="186" y="6747"/>
                </a:cubicBezTo>
                <a:cubicBezTo>
                  <a:pt x="1" y="8768"/>
                  <a:pt x="838" y="11021"/>
                  <a:pt x="2665" y="11905"/>
                </a:cubicBezTo>
                <a:cubicBezTo>
                  <a:pt x="3103" y="12118"/>
                  <a:pt x="3579" y="12243"/>
                  <a:pt x="4055" y="12344"/>
                </a:cubicBezTo>
                <a:cubicBezTo>
                  <a:pt x="4391" y="12415"/>
                  <a:pt x="4735" y="12474"/>
                  <a:pt x="5076" y="12474"/>
                </a:cubicBezTo>
                <a:cubicBezTo>
                  <a:pt x="5237" y="12474"/>
                  <a:pt x="5397" y="12461"/>
                  <a:pt x="5556" y="12430"/>
                </a:cubicBezTo>
                <a:cubicBezTo>
                  <a:pt x="6678" y="12208"/>
                  <a:pt x="7433" y="11146"/>
                  <a:pt x="7863" y="10085"/>
                </a:cubicBezTo>
                <a:cubicBezTo>
                  <a:pt x="8864" y="7613"/>
                  <a:pt x="8681" y="4691"/>
                  <a:pt x="7381" y="2363"/>
                </a:cubicBezTo>
                <a:cubicBezTo>
                  <a:pt x="6994" y="1672"/>
                  <a:pt x="6504" y="1021"/>
                  <a:pt x="5849" y="572"/>
                </a:cubicBezTo>
                <a:cubicBezTo>
                  <a:pt x="5266" y="173"/>
                  <a:pt x="4730" y="0"/>
                  <a:pt x="424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46"/>
          <p:cNvSpPr/>
          <p:nvPr/>
        </p:nvSpPr>
        <p:spPr>
          <a:xfrm rot="2080476">
            <a:off x="-366979" y="2625742"/>
            <a:ext cx="2016894" cy="1263405"/>
          </a:xfrm>
          <a:custGeom>
            <a:rect b="b" l="l" r="r" t="t"/>
            <a:pathLst>
              <a:path extrusionOk="0" h="8211" w="13108">
                <a:moveTo>
                  <a:pt x="3174" y="0"/>
                </a:moveTo>
                <a:cubicBezTo>
                  <a:pt x="2624" y="0"/>
                  <a:pt x="2092" y="121"/>
                  <a:pt x="1613" y="419"/>
                </a:cubicBezTo>
                <a:cubicBezTo>
                  <a:pt x="253" y="1265"/>
                  <a:pt x="0" y="3280"/>
                  <a:pt x="742" y="4700"/>
                </a:cubicBezTo>
                <a:cubicBezTo>
                  <a:pt x="1485" y="6119"/>
                  <a:pt x="2958" y="7013"/>
                  <a:pt x="4463" y="7564"/>
                </a:cubicBezTo>
                <a:cubicBezTo>
                  <a:pt x="5539" y="7958"/>
                  <a:pt x="6691" y="8210"/>
                  <a:pt x="7832" y="8210"/>
                </a:cubicBezTo>
                <a:cubicBezTo>
                  <a:pt x="8499" y="8210"/>
                  <a:pt x="9162" y="8124"/>
                  <a:pt x="9803" y="7930"/>
                </a:cubicBezTo>
                <a:cubicBezTo>
                  <a:pt x="11146" y="7521"/>
                  <a:pt x="12403" y="6546"/>
                  <a:pt x="12755" y="5186"/>
                </a:cubicBezTo>
                <a:cubicBezTo>
                  <a:pt x="13107" y="3827"/>
                  <a:pt x="12286" y="2188"/>
                  <a:pt x="10835" y="2072"/>
                </a:cubicBezTo>
                <a:cubicBezTo>
                  <a:pt x="10760" y="2066"/>
                  <a:pt x="10686" y="2063"/>
                  <a:pt x="10613" y="2063"/>
                </a:cubicBezTo>
                <a:cubicBezTo>
                  <a:pt x="10218" y="2063"/>
                  <a:pt x="9849" y="2138"/>
                  <a:pt x="9456" y="2138"/>
                </a:cubicBezTo>
                <a:cubicBezTo>
                  <a:pt x="9284" y="2138"/>
                  <a:pt x="9108" y="2124"/>
                  <a:pt x="8924" y="2083"/>
                </a:cubicBezTo>
                <a:cubicBezTo>
                  <a:pt x="7914" y="1859"/>
                  <a:pt x="6981" y="1282"/>
                  <a:pt x="6066" y="824"/>
                </a:cubicBezTo>
                <a:cubicBezTo>
                  <a:pt x="5176" y="378"/>
                  <a:pt x="4147" y="0"/>
                  <a:pt x="317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46"/>
          <p:cNvSpPr txBox="1"/>
          <p:nvPr>
            <p:ph idx="1" type="subTitle"/>
          </p:nvPr>
        </p:nvSpPr>
        <p:spPr>
          <a:xfrm>
            <a:off x="4765975" y="1017725"/>
            <a:ext cx="37887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2010</a:t>
            </a:r>
            <a:r>
              <a:rPr lang="en"/>
              <a:t> - current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Minimisation of size of the ROV.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Lightweight vehicle make it much easier in deep sea </a:t>
            </a:r>
            <a:r>
              <a:rPr lang="en"/>
              <a:t>ocean.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47"/>
          <p:cNvSpPr/>
          <p:nvPr/>
        </p:nvSpPr>
        <p:spPr>
          <a:xfrm>
            <a:off x="975600" y="1541950"/>
            <a:ext cx="3661200" cy="17919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1" name="Google Shape;731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 OF ROV</a:t>
            </a:r>
            <a:endParaRPr/>
          </a:p>
        </p:txBody>
      </p:sp>
      <p:sp>
        <p:nvSpPr>
          <p:cNvPr id="732" name="Google Shape;732;p47"/>
          <p:cNvSpPr txBox="1"/>
          <p:nvPr>
            <p:ph idx="1" type="subTitle"/>
          </p:nvPr>
        </p:nvSpPr>
        <p:spPr>
          <a:xfrm>
            <a:off x="1024800" y="1690550"/>
            <a:ext cx="37887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 ROV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Use for specific task in surveying and visual inspection task.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Equipped with sensor and camera.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Ex : VideoRay Pro4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t/>
            </a:r>
            <a:endParaRPr/>
          </a:p>
        </p:txBody>
      </p:sp>
      <p:pic>
        <p:nvPicPr>
          <p:cNvPr id="733" name="Google Shape;73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7400" y="1402425"/>
            <a:ext cx="4025700" cy="2181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p48"/>
          <p:cNvSpPr/>
          <p:nvPr/>
        </p:nvSpPr>
        <p:spPr>
          <a:xfrm>
            <a:off x="975600" y="1541950"/>
            <a:ext cx="3661200" cy="17919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p4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 OF ROV</a:t>
            </a:r>
            <a:endParaRPr/>
          </a:p>
        </p:txBody>
      </p:sp>
      <p:sp>
        <p:nvSpPr>
          <p:cNvPr id="740" name="Google Shape;740;p48"/>
          <p:cNvSpPr txBox="1"/>
          <p:nvPr>
            <p:ph idx="1" type="subTitle"/>
          </p:nvPr>
        </p:nvSpPr>
        <p:spPr>
          <a:xfrm>
            <a:off x="1024800" y="1690550"/>
            <a:ext cx="37887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WORK-CLASS ROV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Use for heavy duty task such as maintenance and construction project in deep sea.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Included with many expensive </a:t>
            </a:r>
            <a:r>
              <a:rPr lang="en"/>
              <a:t>accessories</a:t>
            </a:r>
            <a:r>
              <a:rPr lang="en"/>
              <a:t> like camera and sensor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Ex : Seaeye Panther XT Plus</a:t>
            </a:r>
            <a:endParaRPr/>
          </a:p>
        </p:txBody>
      </p:sp>
      <p:pic>
        <p:nvPicPr>
          <p:cNvPr id="741" name="Google Shape;74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700" y="720100"/>
            <a:ext cx="3687325" cy="329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49"/>
          <p:cNvSpPr/>
          <p:nvPr/>
        </p:nvSpPr>
        <p:spPr>
          <a:xfrm>
            <a:off x="975600" y="1541950"/>
            <a:ext cx="3661200" cy="1791900"/>
          </a:xfrm>
          <a:prstGeom prst="snip1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4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 OF ROV</a:t>
            </a:r>
            <a:endParaRPr/>
          </a:p>
        </p:txBody>
      </p:sp>
      <p:sp>
        <p:nvSpPr>
          <p:cNvPr id="748" name="Google Shape;748;p49"/>
          <p:cNvSpPr txBox="1"/>
          <p:nvPr>
            <p:ph idx="1" type="subTitle"/>
          </p:nvPr>
        </p:nvSpPr>
        <p:spPr>
          <a:xfrm>
            <a:off x="975600" y="1541950"/>
            <a:ext cx="3788700" cy="252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Inspection </a:t>
            </a:r>
            <a:r>
              <a:rPr lang="en"/>
              <a:t>ROV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Equipped with high resolution camera for inspection mission.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Have a good sensors and </a:t>
            </a:r>
            <a:r>
              <a:rPr lang="en"/>
              <a:t>measurements</a:t>
            </a:r>
            <a:r>
              <a:rPr lang="en"/>
              <a:t> tool</a:t>
            </a:r>
            <a:endParaRPr/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-"/>
            </a:pPr>
            <a:r>
              <a:rPr lang="en"/>
              <a:t>Ex : Deep Trekker DTG3</a:t>
            </a:r>
            <a:endParaRPr/>
          </a:p>
        </p:txBody>
      </p:sp>
      <p:pic>
        <p:nvPicPr>
          <p:cNvPr id="749" name="Google Shape;749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900" y="1084750"/>
            <a:ext cx="4025700" cy="2973986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49"/>
          <p:cNvSpPr/>
          <p:nvPr/>
        </p:nvSpPr>
        <p:spPr>
          <a:xfrm>
            <a:off x="975600" y="3687825"/>
            <a:ext cx="3661200" cy="1150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49"/>
          <p:cNvSpPr txBox="1"/>
          <p:nvPr/>
        </p:nvSpPr>
        <p:spPr>
          <a:xfrm>
            <a:off x="1068750" y="3739725"/>
            <a:ext cx="34749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High imaging technology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Versatile and portable</a:t>
            </a:r>
            <a:endParaRPr>
              <a:latin typeface="Lexend"/>
              <a:ea typeface="Lexend"/>
              <a:cs typeface="Lexend"/>
              <a:sym typeface="Lexen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exend"/>
              <a:buChar char="-"/>
            </a:pPr>
            <a:r>
              <a:rPr lang="en">
                <a:latin typeface="Lexend"/>
                <a:ea typeface="Lexend"/>
                <a:cs typeface="Lexend"/>
                <a:sym typeface="Lexend"/>
              </a:rPr>
              <a:t>Featured with good sensors and measurements tools</a:t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752" name="Google Shape;752;p49"/>
          <p:cNvCxnSpPr/>
          <p:nvPr/>
        </p:nvCxnSpPr>
        <p:spPr>
          <a:xfrm>
            <a:off x="4636800" y="4271925"/>
            <a:ext cx="2521500" cy="249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53" name="Google Shape;753;p49"/>
          <p:cNvSpPr txBox="1"/>
          <p:nvPr/>
        </p:nvSpPr>
        <p:spPr>
          <a:xfrm>
            <a:off x="5628600" y="4089075"/>
            <a:ext cx="2795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000"/>
              <a:buFont typeface="Anaheim"/>
              <a:buChar char="-"/>
            </a:pPr>
            <a:r>
              <a:rPr lang="en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Deep Trekker DTG3</a:t>
            </a:r>
            <a:endParaRPr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Robotic Spine Surgery Clinical Case by Slidesgo">
  <a:themeElements>
    <a:clrScheme name="Simple Light">
      <a:dk1>
        <a:srgbClr val="373942"/>
      </a:dk1>
      <a:lt1>
        <a:srgbClr val="003B4F"/>
      </a:lt1>
      <a:dk2>
        <a:srgbClr val="8B879C"/>
      </a:dk2>
      <a:lt2>
        <a:srgbClr val="7FC8DA"/>
      </a:lt2>
      <a:accent1>
        <a:srgbClr val="C8D7DB"/>
      </a:accent1>
      <a:accent2>
        <a:srgbClr val="EED4BE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7394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